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1029" w:type="dxa"/>
        <w:tblLayout w:type="fixed"/>
        <w:tblCellMar>
          <w:left w:w="0" w:type="dxa"/>
          <w:right w:w="57" w:type="dxa"/>
        </w:tblCellMar>
        <w:tblLook w:val="04A0" w:firstRow="1" w:lastRow="0" w:firstColumn="1" w:lastColumn="0" w:noHBand="0" w:noVBand="1"/>
      </w:tblPr>
      <w:tblGrid>
        <w:gridCol w:w="7797"/>
        <w:gridCol w:w="2153"/>
        <w:gridCol w:w="1079"/>
      </w:tblGrid>
      <w:tr w:rsidR="006A5482" w:rsidRPr="0062113B" w14:paraId="17876A6B" w14:textId="77777777" w:rsidTr="008A3F7C">
        <w:trPr>
          <w:trHeight w:hRule="exact" w:val="3119"/>
        </w:trPr>
        <w:tc>
          <w:tcPr>
            <w:tcW w:w="7797" w:type="dxa"/>
          </w:tcPr>
          <w:p w14:paraId="5C61B81D" w14:textId="77777777" w:rsidR="0071614A" w:rsidRPr="0062113B" w:rsidRDefault="0071614A" w:rsidP="0074264E">
            <w:pPr>
              <w:pStyle w:val="Absenderangaben"/>
              <w:suppressAutoHyphens/>
              <w:ind w:firstLine="851"/>
            </w:pPr>
          </w:p>
          <w:tbl>
            <w:tblPr>
              <w:tblStyle w:val="Tabellenraster"/>
              <w:tblW w:w="6010" w:type="dxa"/>
              <w:tblLayout w:type="fixed"/>
              <w:tblLook w:val="04A0" w:firstRow="1" w:lastRow="0" w:firstColumn="1" w:lastColumn="0" w:noHBand="0" w:noVBand="1"/>
            </w:tblPr>
            <w:tblGrid>
              <w:gridCol w:w="1569"/>
              <w:gridCol w:w="4441"/>
            </w:tblGrid>
            <w:tr w:rsidR="00E7522F" w14:paraId="2CE12733" w14:textId="77777777" w:rsidTr="008A3F7C">
              <w:trPr>
                <w:trHeight w:val="459"/>
              </w:trPr>
              <w:tc>
                <w:tcPr>
                  <w:tcW w:w="1569" w:type="dxa"/>
                </w:tcPr>
                <w:p w14:paraId="6CE132A8" w14:textId="73C7F2C0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Name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166146AD" w14:textId="044BD699" w:rsidR="0071614A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</w:p>
              </w:tc>
            </w:tr>
            <w:tr w:rsidR="00E7522F" w14:paraId="03245E8B" w14:textId="77777777" w:rsidTr="008A3F7C">
              <w:trPr>
                <w:trHeight w:val="476"/>
              </w:trPr>
              <w:tc>
                <w:tcPr>
                  <w:tcW w:w="1569" w:type="dxa"/>
                </w:tcPr>
                <w:p w14:paraId="54A9ACE3" w14:textId="6D5059E0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E-Mail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0C5A66BF" w14:textId="6270CA81" w:rsidR="0071614A" w:rsidRDefault="005A2031" w:rsidP="005A2031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  <w:r>
                    <w:rPr>
                      <w:rFonts w:asciiTheme="minorHAnsi" w:hAnsiTheme="minorHAnsi"/>
                      <w:sz w:val="22"/>
                      <w:szCs w:val="22"/>
                    </w:rPr>
                    <w:t xml:space="preserve">                                                  @lern.ksab.ch      </w:t>
                  </w:r>
                </w:p>
              </w:tc>
            </w:tr>
            <w:tr w:rsidR="00E7522F" w14:paraId="38959928" w14:textId="77777777" w:rsidTr="008A3F7C">
              <w:trPr>
                <w:trHeight w:val="459"/>
              </w:trPr>
              <w:tc>
                <w:tcPr>
                  <w:tcW w:w="1569" w:type="dxa"/>
                </w:tcPr>
                <w:p w14:paraId="2B44ADCF" w14:textId="427D5EFC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Klasse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04CC9C52" w14:textId="4CA2A4A5" w:rsidR="0071614A" w:rsidRDefault="0071614A" w:rsidP="11A129DF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  <w:r w:rsidRPr="11A129DF">
                    <w:rPr>
                      <w:rFonts w:asciiTheme="minorHAnsi" w:hAnsiTheme="minorHAnsi"/>
                      <w:sz w:val="22"/>
                      <w:szCs w:val="22"/>
                    </w:rPr>
                    <w:t xml:space="preserve"> </w:t>
                  </w:r>
                </w:p>
              </w:tc>
            </w:tr>
            <w:tr w:rsidR="00E7522F" w14:paraId="5B22CB6B" w14:textId="77777777" w:rsidTr="008A3F7C">
              <w:trPr>
                <w:trHeight w:val="476"/>
              </w:trPr>
              <w:tc>
                <w:tcPr>
                  <w:tcW w:w="1569" w:type="dxa"/>
                </w:tcPr>
                <w:p w14:paraId="07DCF24B" w14:textId="6C84AD01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Schulhaus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4247E4D6" w14:textId="51DB8FBB" w:rsidR="0071614A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</w:p>
              </w:tc>
            </w:tr>
            <w:tr w:rsidR="00E7522F" w14:paraId="03642680" w14:textId="77777777" w:rsidTr="008A3F7C">
              <w:trPr>
                <w:trHeight w:val="459"/>
              </w:trPr>
              <w:tc>
                <w:tcPr>
                  <w:tcW w:w="1569" w:type="dxa"/>
                </w:tcPr>
                <w:p w14:paraId="3EBFA57D" w14:textId="7EFCFB8E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Serien</w:t>
                  </w: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nummer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593C8FC4" w14:textId="3E78AAFD" w:rsidR="0071614A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</w:p>
              </w:tc>
            </w:tr>
            <w:tr w:rsidR="00E7522F" w14:paraId="6D1F3B4F" w14:textId="77777777" w:rsidTr="008A3F7C">
              <w:trPr>
                <w:trHeight w:val="459"/>
              </w:trPr>
              <w:tc>
                <w:tcPr>
                  <w:tcW w:w="1569" w:type="dxa"/>
                </w:tcPr>
                <w:p w14:paraId="23D08888" w14:textId="11D02853" w:rsidR="0071614A" w:rsidRPr="00E7522F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b/>
                      <w:sz w:val="22"/>
                      <w:szCs w:val="22"/>
                    </w:rPr>
                  </w:pPr>
                  <w:r w:rsidRPr="00E7522F"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Modell</w:t>
                  </w:r>
                  <w:r>
                    <w:rPr>
                      <w:rFonts w:asciiTheme="minorHAnsi" w:hAnsiTheme="minorHAnsi"/>
                      <w:b/>
                      <w:sz w:val="22"/>
                      <w:szCs w:val="22"/>
                    </w:rPr>
                    <w:t>:</w:t>
                  </w:r>
                </w:p>
              </w:tc>
              <w:tc>
                <w:tcPr>
                  <w:tcW w:w="4441" w:type="dxa"/>
                </w:tcPr>
                <w:p w14:paraId="12128FB1" w14:textId="2AD17966" w:rsidR="0071614A" w:rsidRDefault="0071614A" w:rsidP="000629C9">
                  <w:pPr>
                    <w:tabs>
                      <w:tab w:val="left" w:pos="1276"/>
                      <w:tab w:val="left" w:pos="1560"/>
                      <w:tab w:val="left" w:pos="5503"/>
                    </w:tabs>
                    <w:suppressAutoHyphens/>
                    <w:spacing w:line="360" w:lineRule="auto"/>
                    <w:rPr>
                      <w:rFonts w:asciiTheme="minorHAnsi" w:hAnsiTheme="minorHAnsi"/>
                      <w:sz w:val="22"/>
                      <w:szCs w:val="22"/>
                    </w:rPr>
                  </w:pPr>
                </w:p>
              </w:tc>
            </w:tr>
          </w:tbl>
          <w:p w14:paraId="2BE106DB" w14:textId="7310E007" w:rsidR="0071614A" w:rsidRPr="0062113B" w:rsidRDefault="0071614A" w:rsidP="00E7522F">
            <w:pPr>
              <w:tabs>
                <w:tab w:val="left" w:pos="1276"/>
                <w:tab w:val="left" w:pos="1560"/>
              </w:tabs>
              <w:suppressAutoHyphens/>
            </w:pPr>
          </w:p>
        </w:tc>
        <w:tc>
          <w:tcPr>
            <w:tcW w:w="3232" w:type="dxa"/>
            <w:gridSpan w:val="2"/>
          </w:tcPr>
          <w:sdt>
            <w:sdtPr>
              <w:tag w:val="Org1"/>
              <w:id w:val="216949563"/>
              <w:placeholder>
                <w:docPart w:val="2E28C5FB1271407D8B9D8E5D056E9607"/>
              </w:placeholder>
              <w:dataBinding w:prefixMappings="xmlns:ns='http://schemas.officeatwork.com/CustomXMLPart'" w:xpath="/ns:officeatwork/ns:Org1" w:storeItemID="{2E884383-D1EB-4D80-9C95-0F4CBC1BEDCD}"/>
              <w:text w:multiLine="1"/>
            </w:sdtPr>
            <w:sdtContent>
              <w:p w14:paraId="72D0BC9F" w14:textId="7E307C86" w:rsidR="0071614A" w:rsidRPr="0062113B" w:rsidRDefault="0071614A" w:rsidP="00FE4AB0">
                <w:pPr>
                  <w:pStyle w:val="Absenderangaben"/>
                  <w:suppressAutoHyphens/>
                </w:pPr>
                <w:r w:rsidRPr="00FE4AB0">
                  <w:t>Kreisschule Aarau-Buchs</w:t>
                </w:r>
                <w:r w:rsidRPr="00FE4AB0">
                  <w:br/>
                  <w:t>Heinerich-Wirri-Strasse 3</w:t>
                </w:r>
                <w:r>
                  <w:br/>
                </w:r>
                <w:r w:rsidRPr="00FE4AB0">
                  <w:t>5000 Aarau</w:t>
                </w:r>
                <w:r>
                  <w:br/>
                </w:r>
                <w:r>
                  <w:br/>
                </w:r>
                <w:r w:rsidRPr="00EA6A35">
                  <w:t>www.ksab.ch</w:t>
                </w:r>
              </w:p>
            </w:sdtContent>
          </w:sdt>
          <w:p w14:paraId="4CE12163" w14:textId="77777777" w:rsidR="0071614A" w:rsidRPr="0062113B" w:rsidRDefault="0071614A" w:rsidP="00520E36">
            <w:pPr>
              <w:pStyle w:val="Absenderangaben"/>
              <w:suppressAutoHyphens/>
            </w:pPr>
          </w:p>
          <w:p w14:paraId="73CAB618" w14:textId="5A53DB01" w:rsidR="0071614A" w:rsidRPr="0062113B" w:rsidRDefault="0071614A" w:rsidP="00520E36">
            <w:pPr>
              <w:pStyle w:val="Absenderangaben"/>
              <w:suppressAutoHyphens/>
            </w:pPr>
          </w:p>
          <w:p w14:paraId="42B89C79" w14:textId="77777777" w:rsidR="0071614A" w:rsidRPr="0062113B" w:rsidRDefault="0071614A" w:rsidP="00520E36">
            <w:pPr>
              <w:pStyle w:val="Absenderangaben"/>
              <w:suppressAutoHyphens/>
            </w:pPr>
          </w:p>
          <w:p w14:paraId="1EEA2483" w14:textId="77777777" w:rsidR="0071614A" w:rsidRPr="0062113B" w:rsidRDefault="0071614A" w:rsidP="00FE4AB0">
            <w:pPr>
              <w:pStyle w:val="Absenderangaben"/>
              <w:suppressAutoHyphens/>
              <w:rPr>
                <w:highlight w:val="white"/>
              </w:rPr>
            </w:pPr>
          </w:p>
        </w:tc>
      </w:tr>
      <w:tr w:rsidR="006443AF" w:rsidRPr="0062113B" w14:paraId="4519ADAF" w14:textId="77777777" w:rsidTr="11A129DF">
        <w:tblPrEx>
          <w:tblCellMar>
            <w:left w:w="57" w:type="dxa"/>
          </w:tblCellMar>
          <w:tblLook w:val="01E0" w:firstRow="1" w:lastRow="1" w:firstColumn="1" w:lastColumn="1" w:noHBand="0" w:noVBand="0"/>
        </w:tblPrEx>
        <w:trPr>
          <w:gridAfter w:val="1"/>
          <w:wAfter w:w="1079" w:type="dxa"/>
        </w:trPr>
        <w:tc>
          <w:tcPr>
            <w:tcW w:w="9950" w:type="dxa"/>
            <w:gridSpan w:val="2"/>
          </w:tcPr>
          <w:p w14:paraId="02CB7BB0" w14:textId="26E0992F" w:rsidR="0071614A" w:rsidRDefault="0071614A" w:rsidP="00DB1CB1">
            <w:pPr>
              <w:pStyle w:val="Subject"/>
              <w:suppressAutoHyphens/>
              <w:ind w:left="-57"/>
            </w:pPr>
            <w:bookmarkStart w:id="0" w:name="Subject"/>
          </w:p>
          <w:p w14:paraId="55D77112" w14:textId="34B58669" w:rsidR="0071614A" w:rsidRPr="0062113B" w:rsidRDefault="00A6043C" w:rsidP="00A6043C">
            <w:pPr>
              <w:pStyle w:val="Subject"/>
              <w:tabs>
                <w:tab w:val="left" w:pos="6650"/>
              </w:tabs>
              <w:suppressAutoHyphens/>
              <w:ind w:left="-57"/>
            </w:pPr>
            <w:r w:rsidRPr="00A6043C">
              <w:rPr>
                <w:sz w:val="22"/>
                <w:szCs w:val="18"/>
              </w:rPr>
              <w:sym w:font="Wingdings" w:char="F046"/>
            </w:r>
            <w:r w:rsidRPr="00A6043C">
              <w:rPr>
                <w:sz w:val="18"/>
                <w:szCs w:val="18"/>
              </w:rPr>
              <w:t xml:space="preserve">Bitte </w:t>
            </w:r>
            <w:r w:rsidR="008A3F7C">
              <w:rPr>
                <w:sz w:val="18"/>
                <w:szCs w:val="18"/>
              </w:rPr>
              <w:t>Ersatz-</w:t>
            </w:r>
            <w:r w:rsidRPr="00A6043C">
              <w:rPr>
                <w:sz w:val="18"/>
                <w:szCs w:val="18"/>
              </w:rPr>
              <w:t xml:space="preserve">Material bestellen </w:t>
            </w:r>
            <w:hyperlink r:id="rId16" w:anchor="support_anfrage" w:history="1">
              <w:r w:rsidRPr="00A6043C">
                <w:rPr>
                  <w:rStyle w:val="Hyperlink"/>
                  <w:color w:val="1F497D" w:themeColor="text2"/>
                  <w:sz w:val="18"/>
                  <w:szCs w:val="18"/>
                </w:rPr>
                <w:t>über ICT Supportanfrage</w:t>
              </w:r>
            </w:hyperlink>
          </w:p>
        </w:tc>
      </w:tr>
      <w:bookmarkEnd w:id="0"/>
    </w:tbl>
    <w:p w14:paraId="4361A8C8" w14:textId="77777777" w:rsidR="0071614A" w:rsidRPr="0062113B" w:rsidRDefault="0071614A" w:rsidP="00520E36">
      <w:pPr>
        <w:suppressAutoHyphens/>
        <w:sectPr w:rsidR="0071614A" w:rsidRPr="0062113B" w:rsidSect="00E7522F">
          <w:headerReference w:type="default" r:id="rId17"/>
          <w:footerReference w:type="default" r:id="rId18"/>
          <w:headerReference w:type="first" r:id="rId19"/>
          <w:footerReference w:type="first" r:id="rId20"/>
          <w:type w:val="continuous"/>
          <w:pgSz w:w="11906" w:h="16838" w:code="9"/>
          <w:pgMar w:top="964" w:right="1361" w:bottom="964" w:left="1134" w:header="567" w:footer="335" w:gutter="0"/>
          <w:cols w:space="708"/>
          <w:docGrid w:linePitch="360"/>
        </w:sectPr>
      </w:pPr>
    </w:p>
    <w:p w14:paraId="2E5A4D65" w14:textId="7485C87C" w:rsidR="0071614A" w:rsidRPr="00A02C7D" w:rsidRDefault="0071614A" w:rsidP="00703E65">
      <w:pPr>
        <w:pStyle w:val="paragraph"/>
        <w:spacing w:before="0" w:beforeAutospacing="0" w:after="0" w:afterAutospacing="0"/>
        <w:textAlignment w:val="baseline"/>
        <w:rPr>
          <w:rStyle w:val="normaltextrun"/>
          <w:rFonts w:ascii="Calibri" w:hAnsi="Calibri" w:cs="Calibri"/>
          <w:sz w:val="8"/>
          <w:szCs w:val="8"/>
        </w:rPr>
      </w:pPr>
    </w:p>
    <w:tbl>
      <w:tblPr>
        <w:tblStyle w:val="Tabellenraster"/>
        <w:tblW w:w="8834" w:type="dxa"/>
        <w:tblLook w:val="04A0" w:firstRow="1" w:lastRow="0" w:firstColumn="1" w:lastColumn="0" w:noHBand="0" w:noVBand="1"/>
      </w:tblPr>
      <w:tblGrid>
        <w:gridCol w:w="704"/>
        <w:gridCol w:w="6662"/>
        <w:gridCol w:w="1468"/>
      </w:tblGrid>
      <w:tr w:rsidR="00E929AC" w14:paraId="1E9FD79D" w14:textId="01246948" w:rsidTr="008A3F7C">
        <w:trPr>
          <w:trHeight w:val="420"/>
        </w:trPr>
        <w:tc>
          <w:tcPr>
            <w:tcW w:w="704" w:type="dxa"/>
            <w:shd w:val="clear" w:color="auto" w:fill="FFFF00"/>
            <w:vAlign w:val="center"/>
          </w:tcPr>
          <w:p w14:paraId="78AF76AF" w14:textId="4F8E48C4" w:rsidR="0071614A" w:rsidRPr="000C3A58" w:rsidRDefault="0071614A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 w:rsidRPr="000C3A58">
              <w:rPr>
                <w:rFonts w:ascii="Segoe UI" w:hAnsi="Segoe UI" w:cs="Segoe UI"/>
                <w:b/>
                <w:sz w:val="18"/>
                <w:szCs w:val="18"/>
              </w:rPr>
              <w:t>Check</w:t>
            </w:r>
          </w:p>
        </w:tc>
        <w:tc>
          <w:tcPr>
            <w:tcW w:w="6662" w:type="dxa"/>
            <w:shd w:val="clear" w:color="auto" w:fill="FFFF00"/>
            <w:vAlign w:val="center"/>
          </w:tcPr>
          <w:p w14:paraId="7E690989" w14:textId="0DA0C0F1" w:rsidR="0071614A" w:rsidRPr="000C3A58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>
              <w:rPr>
                <w:rFonts w:ascii="Segoe UI" w:hAnsi="Segoe UI" w:cs="Segoe UI"/>
                <w:b/>
                <w:sz w:val="18"/>
                <w:szCs w:val="18"/>
              </w:rPr>
              <w:t>Laptop</w:t>
            </w:r>
          </w:p>
        </w:tc>
        <w:tc>
          <w:tcPr>
            <w:tcW w:w="1468" w:type="dxa"/>
            <w:shd w:val="clear" w:color="auto" w:fill="FFFF00"/>
            <w:vAlign w:val="center"/>
          </w:tcPr>
          <w:p w14:paraId="6CE7A04F" w14:textId="1FFD9E3D" w:rsidR="0071614A" w:rsidRPr="000C3A58" w:rsidRDefault="0071614A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 w:rsidRPr="000C3A58">
              <w:rPr>
                <w:rFonts w:ascii="Segoe UI" w:hAnsi="Segoe UI" w:cs="Segoe UI"/>
                <w:b/>
                <w:sz w:val="18"/>
                <w:szCs w:val="18"/>
              </w:rPr>
              <w:t>Einzelpreis CHF</w:t>
            </w:r>
          </w:p>
        </w:tc>
      </w:tr>
      <w:tr w:rsidR="00E929AC" w14:paraId="2744AB26" w14:textId="0CFDD68A" w:rsidTr="008A3F7C">
        <w:tc>
          <w:tcPr>
            <w:tcW w:w="704" w:type="dxa"/>
            <w:vAlign w:val="center"/>
          </w:tcPr>
          <w:p w14:paraId="751F6BD6" w14:textId="7B8B0E2F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5178EDB9" w14:textId="75EC5F5F" w:rsidR="0071614A" w:rsidRDefault="0071614A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Netzteil</w:t>
            </w:r>
            <w:r w:rsidR="00871AEF">
              <w:rPr>
                <w:rFonts w:ascii="Segoe UI" w:hAnsi="Segoe UI" w:cs="Segoe UI"/>
                <w:sz w:val="18"/>
                <w:szCs w:val="18"/>
              </w:rPr>
              <w:t xml:space="preserve"> (zum Laden des Notebooks)</w:t>
            </w:r>
          </w:p>
        </w:tc>
        <w:tc>
          <w:tcPr>
            <w:tcW w:w="1468" w:type="dxa"/>
            <w:vAlign w:val="center"/>
          </w:tcPr>
          <w:p w14:paraId="011C1114" w14:textId="0FB8C6A8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50.-</w:t>
            </w:r>
          </w:p>
        </w:tc>
      </w:tr>
      <w:tr w:rsidR="007F13C5" w14:paraId="34069BEC" w14:textId="77777777" w:rsidTr="008A3F7C">
        <w:tc>
          <w:tcPr>
            <w:tcW w:w="704" w:type="dxa"/>
            <w:vAlign w:val="center"/>
          </w:tcPr>
          <w:p w14:paraId="50B7B954" w14:textId="4B87C045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334DB098" w14:textId="25B5AF88" w:rsidR="0071614A" w:rsidRDefault="0071614A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Kabel für Netzteil</w:t>
            </w:r>
          </w:p>
        </w:tc>
        <w:tc>
          <w:tcPr>
            <w:tcW w:w="1468" w:type="dxa"/>
            <w:vAlign w:val="center"/>
          </w:tcPr>
          <w:p w14:paraId="467C9255" w14:textId="4DBEF8F1" w:rsidR="0071614A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10</w:t>
            </w:r>
            <w:r w:rsidR="0071614A">
              <w:rPr>
                <w:rFonts w:ascii="Segoe UI" w:hAnsi="Segoe UI" w:cs="Segoe UI"/>
                <w:sz w:val="18"/>
                <w:szCs w:val="18"/>
              </w:rPr>
              <w:t>.-</w:t>
            </w:r>
          </w:p>
        </w:tc>
      </w:tr>
      <w:tr w:rsidR="007F13C5" w14:paraId="7F23EF66" w14:textId="77777777" w:rsidTr="008A3F7C">
        <w:tc>
          <w:tcPr>
            <w:tcW w:w="704" w:type="dxa"/>
            <w:vAlign w:val="center"/>
          </w:tcPr>
          <w:p w14:paraId="7530A220" w14:textId="3BF00730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65C89F9B" w14:textId="528A0108" w:rsidR="0071614A" w:rsidRDefault="7139936F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11A129DF">
              <w:rPr>
                <w:rFonts w:ascii="Segoe UI" w:hAnsi="Segoe UI" w:cs="Segoe UI"/>
                <w:sz w:val="18"/>
                <w:szCs w:val="18"/>
              </w:rPr>
              <w:t>Stift für Touchscreen – Lenovo Generation 3 oder 4</w:t>
            </w:r>
          </w:p>
        </w:tc>
        <w:tc>
          <w:tcPr>
            <w:tcW w:w="1468" w:type="dxa"/>
            <w:vAlign w:val="center"/>
          </w:tcPr>
          <w:p w14:paraId="5C9FF26C" w14:textId="34D66D95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45.-</w:t>
            </w:r>
          </w:p>
        </w:tc>
      </w:tr>
      <w:tr w:rsidR="007F13C5" w14:paraId="020F2631" w14:textId="77777777" w:rsidTr="008A3F7C">
        <w:tc>
          <w:tcPr>
            <w:tcW w:w="704" w:type="dxa"/>
            <w:vAlign w:val="center"/>
          </w:tcPr>
          <w:p w14:paraId="1399B21F" w14:textId="556F0027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0A52FA93" w14:textId="1DB3EDB1" w:rsidR="0071614A" w:rsidRDefault="0071614A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41CA0E9D">
              <w:rPr>
                <w:rFonts w:ascii="Segoe UI" w:hAnsi="Segoe UI" w:cs="Segoe UI"/>
                <w:sz w:val="18"/>
                <w:szCs w:val="18"/>
              </w:rPr>
              <w:t xml:space="preserve">Hülle </w:t>
            </w:r>
            <w:r w:rsidR="008A3F7C">
              <w:rPr>
                <w:rFonts w:ascii="Segoe UI" w:hAnsi="Segoe UI" w:cs="Segoe UI"/>
                <w:sz w:val="18"/>
                <w:szCs w:val="18"/>
              </w:rPr>
              <w:t>für den Laptop</w:t>
            </w:r>
          </w:p>
        </w:tc>
        <w:tc>
          <w:tcPr>
            <w:tcW w:w="1468" w:type="dxa"/>
            <w:vAlign w:val="center"/>
          </w:tcPr>
          <w:p w14:paraId="2C638C6E" w14:textId="6875700A" w:rsidR="0071614A" w:rsidRDefault="0071614A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25.-</w:t>
            </w:r>
          </w:p>
        </w:tc>
      </w:tr>
      <w:tr w:rsidR="008A3F7C" w14:paraId="25BAA20F" w14:textId="77777777" w:rsidTr="008A3F7C">
        <w:trPr>
          <w:trHeight w:val="409"/>
        </w:trPr>
        <w:tc>
          <w:tcPr>
            <w:tcW w:w="704" w:type="dxa"/>
            <w:shd w:val="clear" w:color="auto" w:fill="FFFF00"/>
            <w:vAlign w:val="center"/>
          </w:tcPr>
          <w:p w14:paraId="1278D138" w14:textId="77777777" w:rsidR="008A3F7C" w:rsidRPr="000C3A58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 w:rsidRPr="000C3A58">
              <w:rPr>
                <w:rFonts w:ascii="Segoe UI" w:hAnsi="Segoe UI" w:cs="Segoe UI"/>
                <w:b/>
                <w:sz w:val="18"/>
                <w:szCs w:val="18"/>
              </w:rPr>
              <w:t>Check</w:t>
            </w:r>
          </w:p>
        </w:tc>
        <w:tc>
          <w:tcPr>
            <w:tcW w:w="6662" w:type="dxa"/>
            <w:shd w:val="clear" w:color="auto" w:fill="FFFF00"/>
            <w:vAlign w:val="center"/>
          </w:tcPr>
          <w:p w14:paraId="3FFF0CD6" w14:textId="4BBC74A4" w:rsidR="008A3F7C" w:rsidRPr="000C3A58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>
              <w:rPr>
                <w:rFonts w:ascii="Segoe UI" w:hAnsi="Segoe UI" w:cs="Segoe UI"/>
                <w:b/>
                <w:sz w:val="18"/>
                <w:szCs w:val="18"/>
              </w:rPr>
              <w:t>iPad</w:t>
            </w:r>
          </w:p>
        </w:tc>
        <w:tc>
          <w:tcPr>
            <w:tcW w:w="1468" w:type="dxa"/>
            <w:shd w:val="clear" w:color="auto" w:fill="FFFF00"/>
            <w:vAlign w:val="center"/>
          </w:tcPr>
          <w:p w14:paraId="369C5020" w14:textId="77777777" w:rsidR="008A3F7C" w:rsidRPr="000C3A58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b/>
                <w:sz w:val="18"/>
                <w:szCs w:val="18"/>
              </w:rPr>
            </w:pPr>
            <w:r w:rsidRPr="000C3A58">
              <w:rPr>
                <w:rFonts w:ascii="Segoe UI" w:hAnsi="Segoe UI" w:cs="Segoe UI"/>
                <w:b/>
                <w:sz w:val="18"/>
                <w:szCs w:val="18"/>
              </w:rPr>
              <w:t>Einzelpreis CHF</w:t>
            </w:r>
          </w:p>
        </w:tc>
      </w:tr>
      <w:tr w:rsidR="008A3F7C" w14:paraId="6678BB32" w14:textId="77777777" w:rsidTr="008A3F7C">
        <w:tc>
          <w:tcPr>
            <w:tcW w:w="704" w:type="dxa"/>
            <w:vAlign w:val="center"/>
          </w:tcPr>
          <w:p w14:paraId="3B033603" w14:textId="158D465C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11A129DF"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053BF4E6" w14:textId="60633ABC" w:rsidR="008A3F7C" w:rsidRPr="41CA0E9D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LMP Power Adapter </w:t>
            </w:r>
            <w:r w:rsidR="00871AEF">
              <w:rPr>
                <w:rFonts w:ascii="Segoe UI" w:hAnsi="Segoe UI" w:cs="Segoe UI"/>
                <w:sz w:val="18"/>
                <w:szCs w:val="18"/>
              </w:rPr>
              <w:t xml:space="preserve">(zum Laden des </w:t>
            </w:r>
            <w:r w:rsidR="00871AEF">
              <w:rPr>
                <w:rFonts w:ascii="Segoe UI" w:hAnsi="Segoe UI" w:cs="Segoe UI"/>
                <w:sz w:val="18"/>
                <w:szCs w:val="18"/>
              </w:rPr>
              <w:t>iPads</w:t>
            </w:r>
            <w:r w:rsidR="00871AEF">
              <w:rPr>
                <w:rFonts w:ascii="Segoe UI" w:hAnsi="Segoe UI" w:cs="Segoe UI"/>
                <w:sz w:val="18"/>
                <w:szCs w:val="18"/>
              </w:rPr>
              <w:t>)</w:t>
            </w:r>
          </w:p>
        </w:tc>
        <w:tc>
          <w:tcPr>
            <w:tcW w:w="1468" w:type="dxa"/>
            <w:vAlign w:val="center"/>
          </w:tcPr>
          <w:p w14:paraId="682ECCEE" w14:textId="2C7D8B68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1</w:t>
            </w:r>
            <w:r w:rsidR="00C63CCF">
              <w:rPr>
                <w:rFonts w:ascii="Segoe UI" w:hAnsi="Segoe UI" w:cs="Segoe UI"/>
                <w:sz w:val="18"/>
                <w:szCs w:val="18"/>
              </w:rPr>
              <w:t>0</w:t>
            </w:r>
            <w:r>
              <w:rPr>
                <w:rFonts w:ascii="Segoe UI" w:hAnsi="Segoe UI" w:cs="Segoe UI"/>
                <w:sz w:val="18"/>
                <w:szCs w:val="18"/>
              </w:rPr>
              <w:t>.-</w:t>
            </w:r>
          </w:p>
        </w:tc>
      </w:tr>
      <w:tr w:rsidR="008A3F7C" w:rsidRPr="008A3F7C" w14:paraId="074A4FFD" w14:textId="77777777" w:rsidTr="008A3F7C">
        <w:tc>
          <w:tcPr>
            <w:tcW w:w="704" w:type="dxa"/>
            <w:vAlign w:val="center"/>
          </w:tcPr>
          <w:p w14:paraId="6100C939" w14:textId="67D0F862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7634730F" w14:textId="23527DC2" w:rsidR="008A3F7C" w:rsidRPr="008A3F7C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 w:rsidRPr="008A3F7C">
              <w:rPr>
                <w:rFonts w:ascii="Segoe UI" w:hAnsi="Segoe UI" w:cs="Segoe UI"/>
                <w:sz w:val="18"/>
                <w:szCs w:val="18"/>
                <w:lang w:val="it-CH"/>
              </w:rPr>
              <w:t>USB-C Kabel (1m) Apple Ori</w:t>
            </w:r>
            <w:r>
              <w:rPr>
                <w:rFonts w:ascii="Segoe UI" w:hAnsi="Segoe UI" w:cs="Segoe UI"/>
                <w:sz w:val="18"/>
                <w:szCs w:val="18"/>
                <w:lang w:val="it-CH"/>
              </w:rPr>
              <w:t>ginal</w:t>
            </w:r>
          </w:p>
        </w:tc>
        <w:tc>
          <w:tcPr>
            <w:tcW w:w="1468" w:type="dxa"/>
            <w:vAlign w:val="center"/>
          </w:tcPr>
          <w:p w14:paraId="552F011B" w14:textId="3F574305" w:rsidR="008A3F7C" w:rsidRP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20.-</w:t>
            </w:r>
          </w:p>
        </w:tc>
      </w:tr>
      <w:tr w:rsidR="008A3F7C" w:rsidRPr="008A3F7C" w14:paraId="573FA44D" w14:textId="77777777" w:rsidTr="008A3F7C">
        <w:tc>
          <w:tcPr>
            <w:tcW w:w="704" w:type="dxa"/>
            <w:vAlign w:val="center"/>
          </w:tcPr>
          <w:p w14:paraId="44836DF4" w14:textId="56D5B3F2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011DF3D3" w14:textId="65FF2C1E" w:rsidR="008A3F7C" w:rsidRPr="008A3F7C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Tastaturhülle iPad Air 13 Zoll (grau)</w:t>
            </w:r>
          </w:p>
        </w:tc>
        <w:tc>
          <w:tcPr>
            <w:tcW w:w="1468" w:type="dxa"/>
            <w:vAlign w:val="center"/>
          </w:tcPr>
          <w:p w14:paraId="751F9262" w14:textId="3055CFC9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140.-</w:t>
            </w:r>
          </w:p>
        </w:tc>
      </w:tr>
      <w:tr w:rsidR="008A3F7C" w:rsidRPr="008A3F7C" w14:paraId="5F5E4FD7" w14:textId="77777777" w:rsidTr="008A3F7C">
        <w:tc>
          <w:tcPr>
            <w:tcW w:w="704" w:type="dxa"/>
            <w:vAlign w:val="center"/>
          </w:tcPr>
          <w:p w14:paraId="3B14CE23" w14:textId="77777777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2834DD19" w14:textId="63E243BF" w:rsidR="008A3F7C" w:rsidRPr="008A3F7C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Tastaturhülle iPad 11 Zoll (blau)</w:t>
            </w:r>
          </w:p>
        </w:tc>
        <w:tc>
          <w:tcPr>
            <w:tcW w:w="1468" w:type="dxa"/>
            <w:vAlign w:val="center"/>
          </w:tcPr>
          <w:p w14:paraId="0F12CD65" w14:textId="595A0E49" w:rsidR="008A3F7C" w:rsidRDefault="00C63CCF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8</w:t>
            </w:r>
            <w:r w:rsidR="008A3F7C">
              <w:rPr>
                <w:rFonts w:ascii="Segoe UI" w:hAnsi="Segoe UI" w:cs="Segoe UI"/>
                <w:sz w:val="18"/>
                <w:szCs w:val="18"/>
                <w:lang w:val="it-CH"/>
              </w:rPr>
              <w:t>0.-</w:t>
            </w:r>
          </w:p>
        </w:tc>
      </w:tr>
      <w:tr w:rsidR="008A3F7C" w:rsidRPr="008A3F7C" w14:paraId="59B7BD10" w14:textId="77777777" w:rsidTr="008A3F7C">
        <w:tc>
          <w:tcPr>
            <w:tcW w:w="704" w:type="dxa"/>
            <w:vAlign w:val="center"/>
          </w:tcPr>
          <w:p w14:paraId="5CEC3918" w14:textId="63DB2969" w:rsidR="008A3F7C" w:rsidRDefault="008A3F7C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11A129DF"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6D5736B1" w14:textId="598F3E69" w:rsidR="008A3F7C" w:rsidRDefault="008A3F7C" w:rsidP="008A3F7C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 xml:space="preserve">LMP DigiPen Eingabestift </w:t>
            </w:r>
          </w:p>
        </w:tc>
        <w:tc>
          <w:tcPr>
            <w:tcW w:w="1468" w:type="dxa"/>
            <w:vAlign w:val="center"/>
          </w:tcPr>
          <w:p w14:paraId="45DA107F" w14:textId="3FF36617" w:rsidR="008A3F7C" w:rsidRDefault="007B7AAB" w:rsidP="008A3F7C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15</w:t>
            </w:r>
            <w:r w:rsidR="008A3F7C">
              <w:rPr>
                <w:rFonts w:ascii="Segoe UI" w:hAnsi="Segoe UI" w:cs="Segoe UI"/>
                <w:sz w:val="18"/>
                <w:szCs w:val="18"/>
                <w:lang w:val="it-CH"/>
              </w:rPr>
              <w:t>.-</w:t>
            </w:r>
          </w:p>
        </w:tc>
      </w:tr>
      <w:tr w:rsidR="00C63CCF" w:rsidRPr="008A3F7C" w14:paraId="57D09EAC" w14:textId="77777777" w:rsidTr="008A3F7C">
        <w:tc>
          <w:tcPr>
            <w:tcW w:w="704" w:type="dxa"/>
            <w:vAlign w:val="center"/>
          </w:tcPr>
          <w:p w14:paraId="4E6379C9" w14:textId="6150D4ED" w:rsidR="00C63CCF" w:rsidRPr="11A129DF" w:rsidRDefault="00C63CCF" w:rsidP="00C63CCF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11A129DF">
              <w:rPr>
                <w:rFonts w:ascii="Segoe UI" w:hAnsi="Segoe UI" w:cs="Segoe UI"/>
                <w:sz w:val="18"/>
                <w:szCs w:val="18"/>
              </w:rPr>
              <w:t>⃣</w:t>
            </w:r>
          </w:p>
        </w:tc>
        <w:tc>
          <w:tcPr>
            <w:tcW w:w="6662" w:type="dxa"/>
            <w:vAlign w:val="center"/>
          </w:tcPr>
          <w:p w14:paraId="5943F08E" w14:textId="7E18102B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Kopfhörer Schabi</w:t>
            </w:r>
          </w:p>
        </w:tc>
        <w:tc>
          <w:tcPr>
            <w:tcW w:w="1468" w:type="dxa"/>
            <w:vAlign w:val="center"/>
          </w:tcPr>
          <w:p w14:paraId="1E705DF1" w14:textId="04C14DE0" w:rsidR="00C63CCF" w:rsidRDefault="00C63CCF" w:rsidP="00C63CCF">
            <w:pPr>
              <w:pStyle w:val="paragraph"/>
              <w:spacing w:before="0" w:beforeAutospacing="0" w:after="0" w:afterAutospacing="0"/>
              <w:jc w:val="center"/>
              <w:textAlignment w:val="baseline"/>
              <w:rPr>
                <w:rFonts w:ascii="Segoe UI" w:hAnsi="Segoe UI" w:cs="Segoe UI"/>
                <w:sz w:val="18"/>
                <w:szCs w:val="18"/>
                <w:lang w:val="it-CH"/>
              </w:rPr>
            </w:pPr>
            <w:r>
              <w:rPr>
                <w:rFonts w:ascii="Segoe UI" w:hAnsi="Segoe UI" w:cs="Segoe UI"/>
                <w:sz w:val="18"/>
                <w:szCs w:val="18"/>
                <w:lang w:val="it-CH"/>
              </w:rPr>
              <w:t>5.-</w:t>
            </w:r>
          </w:p>
        </w:tc>
      </w:tr>
      <w:tr w:rsidR="00C63CCF" w:rsidRPr="00DB1CB1" w14:paraId="45ADDE1A" w14:textId="77777777" w:rsidTr="11A129DF">
        <w:trPr>
          <w:trHeight w:val="41"/>
        </w:trPr>
        <w:tc>
          <w:tcPr>
            <w:tcW w:w="8834" w:type="dxa"/>
            <w:gridSpan w:val="3"/>
            <w:tcBorders>
              <w:top w:val="single" w:sz="4" w:space="0" w:color="auto"/>
              <w:left w:val="nil"/>
              <w:bottom w:val="dotted" w:sz="4" w:space="0" w:color="auto"/>
              <w:right w:val="nil"/>
            </w:tcBorders>
          </w:tcPr>
          <w:p w14:paraId="3FD9B5AE" w14:textId="77777777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Style w:val="normaltextrun"/>
                <w:rFonts w:ascii="Calibri" w:hAnsi="Calibri" w:cs="Calibri"/>
                <w:sz w:val="8"/>
                <w:szCs w:val="8"/>
              </w:rPr>
            </w:pPr>
          </w:p>
          <w:p w14:paraId="723751CB" w14:textId="77777777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Style w:val="normaltextrun"/>
                <w:rFonts w:ascii="Calibri" w:hAnsi="Calibri" w:cs="Calibri"/>
                <w:sz w:val="8"/>
                <w:szCs w:val="8"/>
              </w:rPr>
            </w:pPr>
          </w:p>
          <w:p w14:paraId="68128624" w14:textId="77777777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Style w:val="normaltextrun"/>
                <w:rFonts w:ascii="Calibri" w:hAnsi="Calibri" w:cs="Calibri"/>
                <w:sz w:val="8"/>
                <w:szCs w:val="8"/>
              </w:rPr>
            </w:pPr>
          </w:p>
          <w:p w14:paraId="5DA67DE1" w14:textId="77777777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Style w:val="normaltextrun"/>
                <w:rFonts w:ascii="Calibri" w:hAnsi="Calibri" w:cs="Calibri"/>
                <w:sz w:val="8"/>
                <w:szCs w:val="8"/>
              </w:rPr>
            </w:pPr>
          </w:p>
          <w:p w14:paraId="7BF93070" w14:textId="77777777" w:rsidR="00C63CCF" w:rsidRPr="00A02C7D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Style w:val="normaltextrun"/>
                <w:rFonts w:ascii="Calibri" w:hAnsi="Calibri" w:cs="Calibri"/>
                <w:sz w:val="8"/>
                <w:szCs w:val="8"/>
              </w:rPr>
            </w:pPr>
          </w:p>
          <w:p w14:paraId="29C6F784" w14:textId="536BE75F" w:rsidR="00C63CCF" w:rsidRPr="00DB1CB1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00DB1CB1">
              <w:rPr>
                <w:rFonts w:ascii="Segoe UI" w:hAnsi="Segoe UI" w:cs="Segoe UI"/>
                <w:sz w:val="18"/>
                <w:szCs w:val="18"/>
              </w:rPr>
              <w:t>Sonstige Bemerkungen:</w:t>
            </w:r>
          </w:p>
          <w:p w14:paraId="53A784CC" w14:textId="7CA03966" w:rsidR="00C63CCF" w:rsidRPr="00DB1CB1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  <w:r w:rsidRPr="00DB1CB1">
              <w:rPr>
                <w:rFonts w:ascii="Segoe UI" w:hAnsi="Segoe UI" w:cs="Segoe UI"/>
                <w:sz w:val="18"/>
                <w:szCs w:val="18"/>
              </w:rPr>
              <w:br/>
            </w:r>
          </w:p>
        </w:tc>
      </w:tr>
      <w:tr w:rsidR="00C63CCF" w14:paraId="223EEE9D" w14:textId="77777777" w:rsidTr="11A129DF">
        <w:trPr>
          <w:trHeight w:val="36"/>
        </w:trPr>
        <w:tc>
          <w:tcPr>
            <w:tcW w:w="8834" w:type="dxa"/>
            <w:gridSpan w:val="3"/>
            <w:tcBorders>
              <w:top w:val="dotted" w:sz="4" w:space="0" w:color="auto"/>
              <w:left w:val="nil"/>
              <w:bottom w:val="dotted" w:sz="4" w:space="0" w:color="auto"/>
              <w:right w:val="nil"/>
            </w:tcBorders>
          </w:tcPr>
          <w:p w14:paraId="23806CC4" w14:textId="77777777" w:rsidR="00C63CCF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</w:p>
          <w:p w14:paraId="74EA47F7" w14:textId="35915541" w:rsidR="00C63CCF" w:rsidRPr="00CC0B1E" w:rsidRDefault="00C63CCF" w:rsidP="00C63CCF">
            <w:pPr>
              <w:pStyle w:val="paragraph"/>
              <w:spacing w:before="0" w:beforeAutospacing="0" w:after="0" w:afterAutospacing="0"/>
              <w:textAlignment w:val="baseline"/>
              <w:rPr>
                <w:rFonts w:ascii="Segoe UI" w:hAnsi="Segoe UI" w:cs="Segoe UI"/>
                <w:sz w:val="18"/>
                <w:szCs w:val="18"/>
              </w:rPr>
            </w:pPr>
          </w:p>
        </w:tc>
      </w:tr>
    </w:tbl>
    <w:p w14:paraId="7011CC6E" w14:textId="5DD5A391" w:rsidR="0071614A" w:rsidRDefault="0071614A" w:rsidP="00703E65">
      <w:pPr>
        <w:pStyle w:val="paragraph"/>
        <w:spacing w:before="0" w:beforeAutospacing="0" w:after="0" w:afterAutospacing="0"/>
        <w:textAlignment w:val="baseline"/>
        <w:rPr>
          <w:rStyle w:val="eop"/>
          <w:rFonts w:ascii="Calibri" w:hAnsi="Calibri" w:cs="Calibri"/>
          <w:sz w:val="22"/>
          <w:szCs w:val="22"/>
        </w:rPr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dotted" w:sz="4" w:space="0" w:color="auto"/>
          <w:right w:val="none" w:sz="0" w:space="0" w:color="auto"/>
          <w:insideH w:val="dotted" w:sz="4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3828"/>
        <w:gridCol w:w="850"/>
        <w:gridCol w:w="4111"/>
      </w:tblGrid>
      <w:tr w:rsidR="008A3F7C" w:rsidRPr="00E20AF5" w14:paraId="238070B4" w14:textId="77777777" w:rsidTr="008A3F7C">
        <w:tc>
          <w:tcPr>
            <w:tcW w:w="3828" w:type="dxa"/>
          </w:tcPr>
          <w:p w14:paraId="6DA5FABD" w14:textId="538A3A62" w:rsidR="008A3F7C" w:rsidRPr="00E7522F" w:rsidRDefault="008A3F7C" w:rsidP="00E7522F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>Schülerin</w:t>
            </w:r>
            <w:r>
              <w:rPr>
                <w:rStyle w:val="eop"/>
                <w:rFonts w:ascii="Calibri" w:hAnsi="Calibri" w:cs="Calibri"/>
                <w:b/>
                <w:sz w:val="22"/>
                <w:szCs w:val="22"/>
              </w:rPr>
              <w:t xml:space="preserve"> / </w:t>
            </w: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 xml:space="preserve">Schüler </w:t>
            </w:r>
          </w:p>
          <w:p w14:paraId="58DC4E35" w14:textId="09EC0E99" w:rsidR="008A3F7C" w:rsidRPr="00E7522F" w:rsidRDefault="008A3F7C" w:rsidP="00E7522F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br/>
            </w:r>
          </w:p>
        </w:tc>
        <w:tc>
          <w:tcPr>
            <w:tcW w:w="850" w:type="dxa"/>
            <w:tcBorders>
              <w:top w:val="nil"/>
              <w:bottom w:val="nil"/>
            </w:tcBorders>
          </w:tcPr>
          <w:p w14:paraId="3D9E80E5" w14:textId="77777777" w:rsidR="008A3F7C" w:rsidRPr="00E7522F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4111" w:type="dxa"/>
            <w:vAlign w:val="center"/>
          </w:tcPr>
          <w:p w14:paraId="60E13D8A" w14:textId="7ED49D2B" w:rsidR="008A3F7C" w:rsidRPr="00E7522F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 xml:space="preserve">Prüfung </w:t>
            </w:r>
            <w:r>
              <w:rPr>
                <w:rStyle w:val="eop"/>
                <w:rFonts w:ascii="Calibri" w:hAnsi="Calibri" w:cs="Calibri"/>
                <w:b/>
                <w:sz w:val="22"/>
                <w:szCs w:val="22"/>
              </w:rPr>
              <w:t>durch</w:t>
            </w: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 xml:space="preserve"> </w:t>
            </w:r>
            <w:r>
              <w:rPr>
                <w:rStyle w:val="eop"/>
                <w:rFonts w:ascii="Calibri" w:hAnsi="Calibri" w:cs="Calibri"/>
                <w:b/>
                <w:sz w:val="22"/>
                <w:szCs w:val="22"/>
              </w:rPr>
              <w:t>(Datum und Name einfügen)</w:t>
            </w:r>
          </w:p>
          <w:p w14:paraId="16B11BB3" w14:textId="03F8B8F3" w:rsidR="008A3F7C" w:rsidRPr="005A2031" w:rsidRDefault="008A3F7C" w:rsidP="005A2031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Arial" w:hAnsi="Arial" w:cs="Arial"/>
                <w:color w:val="000000"/>
                <w:sz w:val="22"/>
                <w:szCs w:val="22"/>
                <w:shd w:val="clear" w:color="auto" w:fill="FFFFFF"/>
              </w:rPr>
            </w:pPr>
            <w:r>
              <w:rPr>
                <w:rStyle w:val="eop"/>
                <w:rFonts w:ascii="Arial" w:hAnsi="Arial" w:cs="Arial"/>
                <w:color w:val="000000"/>
                <w:sz w:val="22"/>
                <w:szCs w:val="22"/>
                <w:shd w:val="clear" w:color="auto" w:fill="FFFFFF"/>
              </w:rPr>
              <w:br/>
            </w:r>
          </w:p>
        </w:tc>
      </w:tr>
      <w:tr w:rsidR="008A3F7C" w:rsidRPr="00E7522F" w14:paraId="431F6060" w14:textId="77777777" w:rsidTr="008A3F7C">
        <w:tc>
          <w:tcPr>
            <w:tcW w:w="3828" w:type="dxa"/>
          </w:tcPr>
          <w:p w14:paraId="0A26ADFD" w14:textId="77777777" w:rsidR="008A3F7C" w:rsidRPr="005A2031" w:rsidRDefault="008A3F7C" w:rsidP="00E7522F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  <w:p w14:paraId="6A2C4B11" w14:textId="3644D831" w:rsidR="008A3F7C" w:rsidRPr="00E7522F" w:rsidRDefault="008A3F7C" w:rsidP="00E7522F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>Unterschrift</w:t>
            </w:r>
          </w:p>
        </w:tc>
        <w:tc>
          <w:tcPr>
            <w:tcW w:w="850" w:type="dxa"/>
            <w:tcBorders>
              <w:top w:val="nil"/>
              <w:bottom w:val="nil"/>
            </w:tcBorders>
          </w:tcPr>
          <w:p w14:paraId="5EA544AF" w14:textId="77777777" w:rsidR="008A3F7C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</w:tc>
        <w:tc>
          <w:tcPr>
            <w:tcW w:w="4111" w:type="dxa"/>
          </w:tcPr>
          <w:p w14:paraId="11F2C0B7" w14:textId="04C397DA" w:rsidR="008A3F7C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  <w:p w14:paraId="57088A72" w14:textId="1DC10BEA" w:rsidR="008A3F7C" w:rsidRPr="00E7522F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  <w:r w:rsidRPr="00E7522F">
              <w:rPr>
                <w:rStyle w:val="eop"/>
                <w:rFonts w:ascii="Calibri" w:hAnsi="Calibri" w:cs="Calibri"/>
                <w:b/>
                <w:sz w:val="22"/>
                <w:szCs w:val="22"/>
              </w:rPr>
              <w:t>Unterschrift</w:t>
            </w:r>
          </w:p>
          <w:p w14:paraId="75E99478" w14:textId="77777777" w:rsidR="008A3F7C" w:rsidRPr="00E7522F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  <w:p w14:paraId="4048C7A2" w14:textId="001D0F88" w:rsidR="008A3F7C" w:rsidRPr="00E7522F" w:rsidRDefault="008A3F7C" w:rsidP="00E929AC">
            <w:pPr>
              <w:pStyle w:val="paragraph"/>
              <w:spacing w:before="0" w:beforeAutospacing="0" w:after="0" w:afterAutospacing="0"/>
              <w:textAlignment w:val="baseline"/>
              <w:rPr>
                <w:rStyle w:val="eop"/>
                <w:rFonts w:ascii="Calibri" w:hAnsi="Calibri" w:cs="Calibri"/>
                <w:b/>
                <w:sz w:val="22"/>
                <w:szCs w:val="22"/>
              </w:rPr>
            </w:pPr>
          </w:p>
        </w:tc>
      </w:tr>
    </w:tbl>
    <w:p w14:paraId="42A6E8D3" w14:textId="77777777" w:rsidR="0071614A" w:rsidRDefault="0071614A" w:rsidP="00CC0B1E">
      <w:pPr>
        <w:adjustRightInd/>
        <w:snapToGrid/>
        <w:spacing w:line="240" w:lineRule="auto"/>
        <w:rPr>
          <w:rStyle w:val="normaltextrun"/>
          <w:rFonts w:ascii="Calibri" w:hAnsi="Calibri" w:cs="Calibri"/>
          <w:sz w:val="22"/>
          <w:szCs w:val="22"/>
        </w:rPr>
      </w:pPr>
    </w:p>
    <w:p w14:paraId="02C27176" w14:textId="77777777" w:rsidR="0071614A" w:rsidRDefault="0071614A" w:rsidP="00CC0B1E">
      <w:pPr>
        <w:adjustRightInd/>
        <w:snapToGrid/>
        <w:spacing w:line="240" w:lineRule="auto"/>
        <w:rPr>
          <w:rStyle w:val="normaltextrun"/>
          <w:rFonts w:ascii="Calibri" w:hAnsi="Calibri" w:cs="Calibri"/>
          <w:sz w:val="22"/>
          <w:szCs w:val="22"/>
        </w:rPr>
      </w:pPr>
    </w:p>
    <w:p w14:paraId="2C567CD7" w14:textId="77777777" w:rsidR="0071614A" w:rsidRDefault="0071614A" w:rsidP="00CC0B1E">
      <w:pPr>
        <w:adjustRightInd/>
        <w:snapToGrid/>
        <w:spacing w:line="240" w:lineRule="auto"/>
        <w:rPr>
          <w:rStyle w:val="normaltextrun"/>
          <w:rFonts w:ascii="Calibri" w:hAnsi="Calibri" w:cs="Calibri"/>
          <w:sz w:val="22"/>
          <w:szCs w:val="22"/>
        </w:rPr>
      </w:pPr>
    </w:p>
    <w:p w14:paraId="7A786349" w14:textId="77777777" w:rsidR="0071614A" w:rsidRDefault="0071614A" w:rsidP="00CC0B1E">
      <w:pPr>
        <w:adjustRightInd/>
        <w:snapToGrid/>
        <w:spacing w:line="240" w:lineRule="auto"/>
        <w:rPr>
          <w:rStyle w:val="normaltextrun"/>
          <w:rFonts w:ascii="Calibri" w:hAnsi="Calibri" w:cs="Calibri"/>
          <w:sz w:val="22"/>
          <w:szCs w:val="22"/>
        </w:rPr>
      </w:pPr>
    </w:p>
    <w:p w14:paraId="08776C1E" w14:textId="77777777" w:rsidR="0071614A" w:rsidRDefault="0071614A" w:rsidP="00CC0B1E">
      <w:pPr>
        <w:adjustRightInd/>
        <w:snapToGrid/>
        <w:spacing w:line="240" w:lineRule="auto"/>
        <w:rPr>
          <w:rStyle w:val="normaltextrun"/>
          <w:rFonts w:ascii="Calibri" w:hAnsi="Calibri" w:cs="Calibri"/>
          <w:sz w:val="22"/>
          <w:szCs w:val="22"/>
        </w:rPr>
      </w:pPr>
    </w:p>
    <w:p w14:paraId="2A32B138" w14:textId="6F96842D" w:rsidR="0071614A" w:rsidRPr="0062113B" w:rsidRDefault="0071614A" w:rsidP="00CC0B1E">
      <w:pPr>
        <w:adjustRightInd/>
        <w:snapToGrid/>
        <w:spacing w:line="240" w:lineRule="auto"/>
        <w:rPr>
          <w:rStyle w:val="eop"/>
          <w:rFonts w:ascii="Calibri" w:hAnsi="Calibri" w:cs="Calibri"/>
          <w:sz w:val="22"/>
          <w:szCs w:val="22"/>
        </w:rPr>
      </w:pPr>
      <w:r w:rsidRPr="0062113B">
        <w:rPr>
          <w:rStyle w:val="normaltextrun"/>
          <w:rFonts w:ascii="Calibri" w:hAnsi="Calibri" w:cs="Calibri"/>
          <w:sz w:val="22"/>
          <w:szCs w:val="22"/>
        </w:rPr>
        <w:t xml:space="preserve">In der von der Schülerin oder Schüler unterzeichneten </w:t>
      </w:r>
      <w:r w:rsidRPr="0062113B">
        <w:rPr>
          <w:rStyle w:val="normaltextrun"/>
          <w:rFonts w:ascii="Calibri" w:hAnsi="Calibri" w:cs="Calibri"/>
          <w:i/>
          <w:iCs/>
          <w:sz w:val="22"/>
          <w:szCs w:val="22"/>
        </w:rPr>
        <w:t>Vereinbarung zur Nutzung von Medien- und Informatikmitteln für Schülerinnen und Schüler (Zyklus</w:t>
      </w:r>
      <w:r w:rsidR="00773EFF">
        <w:rPr>
          <w:rStyle w:val="normaltextrun"/>
          <w:rFonts w:ascii="Calibri" w:hAnsi="Calibri" w:cs="Calibri"/>
          <w:i/>
          <w:iCs/>
          <w:sz w:val="22"/>
          <w:szCs w:val="22"/>
        </w:rPr>
        <w:t xml:space="preserve"> 2 &amp;</w:t>
      </w:r>
      <w:r w:rsidRPr="0062113B">
        <w:rPr>
          <w:rStyle w:val="normaltextrun"/>
          <w:rFonts w:ascii="Calibri" w:hAnsi="Calibri" w:cs="Calibri"/>
          <w:i/>
          <w:iCs/>
          <w:sz w:val="22"/>
          <w:szCs w:val="22"/>
        </w:rPr>
        <w:t xml:space="preserve"> 3)</w:t>
      </w:r>
      <w:r w:rsidRPr="0062113B">
        <w:rPr>
          <w:rStyle w:val="normaltextrun"/>
          <w:rFonts w:ascii="Calibri" w:hAnsi="Calibri" w:cs="Calibri"/>
          <w:sz w:val="22"/>
          <w:szCs w:val="22"/>
        </w:rPr>
        <w:t xml:space="preserve"> ist folgende Klausel enthalten:</w:t>
      </w:r>
      <w:r w:rsidRPr="0062113B">
        <w:rPr>
          <w:rStyle w:val="eop"/>
          <w:rFonts w:ascii="Calibri" w:hAnsi="Calibri" w:cs="Calibri"/>
          <w:sz w:val="22"/>
          <w:szCs w:val="22"/>
        </w:rPr>
        <w:t> </w:t>
      </w:r>
    </w:p>
    <w:p w14:paraId="75C56D95" w14:textId="77777777" w:rsidR="0071614A" w:rsidRPr="0062113B" w:rsidRDefault="0071614A" w:rsidP="00E929AC">
      <w:pPr>
        <w:pStyle w:val="paragraph"/>
        <w:spacing w:before="0" w:beforeAutospacing="0" w:after="0" w:afterAutospacing="0"/>
        <w:textAlignment w:val="baseline"/>
        <w:rPr>
          <w:rFonts w:ascii="Segoe UI" w:hAnsi="Segoe UI" w:cs="Segoe UI"/>
          <w:sz w:val="18"/>
          <w:szCs w:val="18"/>
        </w:rPr>
      </w:pPr>
    </w:p>
    <w:p w14:paraId="3209EED5" w14:textId="79B7FF59" w:rsidR="0071614A" w:rsidRPr="0062113B" w:rsidRDefault="0071614A" w:rsidP="00E929AC">
      <w:pPr>
        <w:pStyle w:val="paragraph"/>
        <w:spacing w:before="0" w:beforeAutospacing="0" w:after="0" w:afterAutospacing="0"/>
        <w:textAlignment w:val="baseline"/>
        <w:rPr>
          <w:rFonts w:ascii="Segoe UI" w:hAnsi="Segoe UI" w:cs="Segoe UI"/>
          <w:sz w:val="18"/>
          <w:szCs w:val="18"/>
        </w:rPr>
      </w:pPr>
      <w:r w:rsidRPr="0062113B">
        <w:rPr>
          <w:rStyle w:val="normaltextrun"/>
          <w:rFonts w:ascii="Calibri" w:hAnsi="Calibri" w:cs="Calibri"/>
          <w:i/>
          <w:iCs/>
          <w:sz w:val="22"/>
          <w:szCs w:val="22"/>
        </w:rPr>
        <w:t xml:space="preserve">Für Sachschäden an sowie Verlust von Geräten, welche die Kreisschule zur Nutzung zur Verfügung </w:t>
      </w:r>
      <w:r w:rsidR="00773EFF">
        <w:rPr>
          <w:rStyle w:val="normaltextrun"/>
          <w:rFonts w:ascii="Calibri" w:hAnsi="Calibri" w:cs="Calibri"/>
          <w:i/>
          <w:iCs/>
          <w:sz w:val="22"/>
          <w:szCs w:val="22"/>
        </w:rPr>
        <w:t>s</w:t>
      </w:r>
      <w:r w:rsidRPr="0062113B">
        <w:rPr>
          <w:rStyle w:val="normaltextrun"/>
          <w:rFonts w:ascii="Calibri" w:hAnsi="Calibri" w:cs="Calibri"/>
          <w:i/>
          <w:iCs/>
          <w:sz w:val="22"/>
          <w:szCs w:val="22"/>
        </w:rPr>
        <w:t>tellt, haften die Schülerinnen und Schüler persönlich nach den gesetzlichen Bestimmungen.</w:t>
      </w:r>
      <w:r w:rsidRPr="0062113B">
        <w:rPr>
          <w:rStyle w:val="eop"/>
          <w:rFonts w:ascii="Calibri" w:hAnsi="Calibri" w:cs="Calibri"/>
          <w:sz w:val="22"/>
          <w:szCs w:val="22"/>
        </w:rPr>
        <w:t> </w:t>
      </w:r>
    </w:p>
    <w:p w14:paraId="702B467A" w14:textId="12E662B2" w:rsidR="0071614A" w:rsidRDefault="0071614A" w:rsidP="00703E65">
      <w:pPr>
        <w:pStyle w:val="paragraph"/>
        <w:spacing w:before="0" w:beforeAutospacing="0" w:after="0" w:afterAutospacing="0"/>
        <w:textAlignment w:val="baseline"/>
        <w:rPr>
          <w:rStyle w:val="eop"/>
          <w:rFonts w:ascii="Calibri" w:hAnsi="Calibri" w:cs="Calibri"/>
          <w:sz w:val="22"/>
          <w:szCs w:val="22"/>
        </w:rPr>
      </w:pPr>
    </w:p>
    <w:p w14:paraId="49A82DCD" w14:textId="65D60762" w:rsidR="0071614A" w:rsidRDefault="0071614A" w:rsidP="00703E65">
      <w:pPr>
        <w:pStyle w:val="paragraph"/>
        <w:spacing w:before="0" w:beforeAutospacing="0" w:after="0" w:afterAutospacing="0"/>
        <w:textAlignment w:val="baseline"/>
        <w:rPr>
          <w:rStyle w:val="normaltextrun"/>
          <w:rFonts w:ascii="Calibri" w:hAnsi="Calibri" w:cs="Calibri"/>
          <w:sz w:val="22"/>
          <w:szCs w:val="22"/>
        </w:rPr>
      </w:pPr>
      <w:r w:rsidRPr="0062113B">
        <w:rPr>
          <w:rStyle w:val="normaltextrun"/>
          <w:rFonts w:ascii="Calibri" w:hAnsi="Calibri" w:cs="Calibri"/>
          <w:sz w:val="22"/>
          <w:szCs w:val="22"/>
        </w:rPr>
        <w:t xml:space="preserve">Basierend auf </w:t>
      </w:r>
      <w:r>
        <w:rPr>
          <w:rStyle w:val="normaltextrun"/>
          <w:rFonts w:ascii="Calibri" w:hAnsi="Calibri" w:cs="Calibri"/>
          <w:sz w:val="22"/>
          <w:szCs w:val="22"/>
        </w:rPr>
        <w:t>dieser</w:t>
      </w:r>
      <w:r w:rsidRPr="0062113B">
        <w:rPr>
          <w:rStyle w:val="normaltextrun"/>
          <w:rFonts w:ascii="Calibri" w:hAnsi="Calibri" w:cs="Calibri"/>
          <w:sz w:val="22"/>
          <w:szCs w:val="22"/>
        </w:rPr>
        <w:t xml:space="preserve"> Vereinbarung stellen wir Ihnen hiermit die Kosten für die</w:t>
      </w:r>
      <w:r>
        <w:rPr>
          <w:rStyle w:val="normaltextrun"/>
          <w:rFonts w:ascii="Calibri" w:hAnsi="Calibri" w:cs="Calibri"/>
          <w:sz w:val="22"/>
          <w:szCs w:val="22"/>
        </w:rPr>
        <w:t xml:space="preserve"> Instandsetzung des geprüften Notebooks in Rechnung. </w:t>
      </w:r>
    </w:p>
    <w:p w14:paraId="7928FC63" w14:textId="77777777" w:rsidR="0071614A" w:rsidRDefault="0071614A" w:rsidP="00703E65">
      <w:pPr>
        <w:pStyle w:val="paragraph"/>
        <w:spacing w:before="0" w:beforeAutospacing="0" w:after="0" w:afterAutospacing="0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59DD0921" w14:textId="71B718A2" w:rsidR="0071614A" w:rsidRDefault="0071614A" w:rsidP="000E3D96">
      <w:pPr>
        <w:pStyle w:val="paragraph"/>
        <w:spacing w:before="0" w:beforeAutospacing="0" w:after="0" w:afterAutospacing="0"/>
        <w:textAlignment w:val="baseline"/>
        <w:rPr>
          <w:rStyle w:val="eop"/>
          <w:rFonts w:ascii="Calibri" w:hAnsi="Calibri" w:cs="Calibri"/>
          <w:sz w:val="22"/>
          <w:szCs w:val="22"/>
        </w:rPr>
      </w:pPr>
      <w:r w:rsidRPr="00E7522F">
        <w:rPr>
          <w:rStyle w:val="normaltextrun"/>
          <w:rFonts w:ascii="Calibri" w:hAnsi="Calibri" w:cs="Calibri"/>
          <w:b/>
          <w:sz w:val="22"/>
          <w:szCs w:val="22"/>
        </w:rPr>
        <w:t>Bitte nutzen Sie den Empfangsschein mit QR Code unten, um die Kosten zu begleichen.</w:t>
      </w:r>
      <w:r w:rsidRPr="00E7522F">
        <w:rPr>
          <w:rStyle w:val="normaltextrun"/>
          <w:rFonts w:ascii="Calibri" w:hAnsi="Calibri" w:cs="Calibri"/>
          <w:sz w:val="22"/>
          <w:szCs w:val="22"/>
        </w:rPr>
        <w:br/>
      </w:r>
      <w:r>
        <w:rPr>
          <w:rStyle w:val="eop"/>
          <w:rFonts w:ascii="Calibri" w:hAnsi="Calibri" w:cs="Calibri"/>
          <w:sz w:val="22"/>
          <w:szCs w:val="22"/>
        </w:rPr>
        <w:t>Konditionen: 30 Tage netto</w:t>
      </w:r>
    </w:p>
    <w:p w14:paraId="50E2AD82" w14:textId="77777777" w:rsidR="00871AEF" w:rsidRDefault="00871AEF" w:rsidP="000E3D96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22EDEAAC" w14:textId="5DE5B878" w:rsidR="0071614A" w:rsidRDefault="0071614A" w:rsidP="000E3D96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  <w:r>
        <w:rPr>
          <w:rStyle w:val="normaltextrun"/>
          <w:rFonts w:ascii="Calibri" w:hAnsi="Calibri" w:cs="Calibri"/>
          <w:sz w:val="22"/>
          <w:szCs w:val="22"/>
        </w:rPr>
        <w:t>Für die fristgerechte Überweisung danken wir Ihnen bestens.</w:t>
      </w:r>
    </w:p>
    <w:p w14:paraId="1D09BAF5" w14:textId="6F9E9676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31FF1159" w14:textId="285EDE92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24ABB271" w14:textId="77777777" w:rsidR="0071614A" w:rsidRDefault="0071614A" w:rsidP="00CC0B1E">
      <w:pPr>
        <w:pStyle w:val="paragraph"/>
        <w:spacing w:before="0" w:beforeAutospacing="0" w:after="0" w:afterAutospacing="0"/>
        <w:textAlignment w:val="baseline"/>
        <w:rPr>
          <w:rStyle w:val="eop"/>
          <w:rFonts w:ascii="Calibri" w:hAnsi="Calibri" w:cs="Calibri"/>
          <w:sz w:val="22"/>
          <w:szCs w:val="22"/>
        </w:rPr>
      </w:pPr>
    </w:p>
    <w:p w14:paraId="69E95178" w14:textId="713F2C55" w:rsidR="0071614A" w:rsidRDefault="0071614A" w:rsidP="00CC0B1E">
      <w:pPr>
        <w:pStyle w:val="paragraph"/>
        <w:spacing w:before="0" w:beforeAutospacing="0" w:after="0" w:afterAutospacing="0"/>
        <w:textAlignment w:val="baseline"/>
        <w:rPr>
          <w:rStyle w:val="eop"/>
          <w:rFonts w:ascii="Calibri" w:hAnsi="Calibri" w:cs="Calibri"/>
          <w:sz w:val="22"/>
          <w:szCs w:val="22"/>
        </w:rPr>
      </w:pPr>
      <w:r>
        <w:rPr>
          <w:rStyle w:val="eop"/>
          <w:rFonts w:ascii="Calibri" w:hAnsi="Calibri" w:cs="Calibri"/>
          <w:sz w:val="22"/>
          <w:szCs w:val="22"/>
        </w:rPr>
        <w:t>Bei Fragen wenden Sie sich bitte an:</w:t>
      </w:r>
      <w:r>
        <w:rPr>
          <w:rStyle w:val="eop"/>
          <w:rFonts w:ascii="Calibri" w:hAnsi="Calibri" w:cs="Calibri"/>
          <w:sz w:val="22"/>
          <w:szCs w:val="22"/>
        </w:rPr>
        <w:br/>
        <w:t>support@ksab.ch</w:t>
      </w:r>
    </w:p>
    <w:p w14:paraId="5A8D54D0" w14:textId="77777777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0FA006D4" w14:textId="636A54EA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01488E2C" w14:textId="45E079B2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32CA3FDE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05CB2846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478F4DE1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54EFCA6B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2BD65496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04A2755F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51AC73DC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05590B92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3ADCA137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4CAD4A15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48C9DCC9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2CE55933" w14:textId="77777777" w:rsidR="00032C5F" w:rsidRDefault="00032C5F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</w:p>
    <w:p w14:paraId="36444A52" w14:textId="0327E769" w:rsidR="0071614A" w:rsidRDefault="0071614A" w:rsidP="00E929AC">
      <w:pPr>
        <w:adjustRightInd/>
        <w:snapToGrid/>
        <w:spacing w:line="240" w:lineRule="auto"/>
        <w:textAlignment w:val="baseline"/>
        <w:rPr>
          <w:rStyle w:val="normaltextrun"/>
          <w:rFonts w:ascii="Calibri" w:hAnsi="Calibri" w:cs="Calibri"/>
          <w:sz w:val="22"/>
          <w:szCs w:val="22"/>
        </w:rPr>
      </w:pPr>
      <w:r w:rsidRPr="00AB3F96">
        <w:rPr>
          <w:rStyle w:val="normaltextrun"/>
          <w:rFonts w:ascii="Calibri" w:hAnsi="Calibri" w:cs="Calibri"/>
          <w:noProof/>
          <w:sz w:val="22"/>
          <w:szCs w:val="22"/>
        </w:rPr>
        <w:drawing>
          <wp:anchor distT="0" distB="0" distL="114300" distR="114300" simplePos="0" relativeHeight="251658240" behindDoc="0" locked="0" layoutInCell="1" allowOverlap="1" wp14:anchorId="19EBE372" wp14:editId="271F523F">
            <wp:simplePos x="0" y="0"/>
            <wp:positionH relativeFrom="margin">
              <wp:posOffset>-292100</wp:posOffset>
            </wp:positionH>
            <wp:positionV relativeFrom="paragraph">
              <wp:posOffset>634623</wp:posOffset>
            </wp:positionV>
            <wp:extent cx="6762939" cy="3429157"/>
            <wp:effectExtent l="0" t="0" r="0" b="0"/>
            <wp:wrapNone/>
            <wp:docPr id="12" name="Grafik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762939" cy="3429157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sectPr w:rsidR="0071614A" w:rsidSect="00032C5F">
      <w:headerReference w:type="default" r:id="rId22"/>
      <w:footerReference w:type="default" r:id="rId23"/>
      <w:type w:val="continuous"/>
      <w:pgSz w:w="11906" w:h="16838" w:code="9"/>
      <w:pgMar w:top="3686" w:right="1361" w:bottom="964" w:left="1134" w:header="567" w:footer="39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18768C8" w14:textId="77777777" w:rsidR="00BA2B4D" w:rsidRDefault="00BA2B4D">
      <w:pPr>
        <w:spacing w:line="240" w:lineRule="auto"/>
      </w:pPr>
      <w:r>
        <w:separator/>
      </w:r>
    </w:p>
  </w:endnote>
  <w:endnote w:type="continuationSeparator" w:id="0">
    <w:p w14:paraId="4768D204" w14:textId="77777777" w:rsidR="00BA2B4D" w:rsidRDefault="00BA2B4D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ZapfDingbats">
    <w:altName w:val="Wingdings"/>
    <w:panose1 w:val="020B0604020202020204"/>
    <w:charset w:val="02"/>
    <w:family w:val="decorative"/>
    <w:notTrueType/>
    <w:pitch w:val="variable"/>
    <w:sig w:usb0="00000000" w:usb1="10000000" w:usb2="00000000" w:usb3="00000000" w:csb0="80000000" w:csb1="00000000"/>
  </w:font>
  <w:font w:name="Rotis Sans Serif Pro">
    <w:panose1 w:val="020B0604020202020204"/>
    <w:charset w:val="00"/>
    <w:family w:val="swiss"/>
    <w:notTrueType/>
    <w:pitch w:val="variable"/>
    <w:sig w:usb0="00000087" w:usb1="00000001" w:usb2="00000000" w:usb3="00000000" w:csb0="0000009B" w:csb1="00000000"/>
  </w:font>
  <w:font w:name="Lucida Sans"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8789" w:type="dxa"/>
      <w:tblLayout w:type="fixed"/>
      <w:tblCellMar>
        <w:left w:w="57" w:type="dxa"/>
        <w:right w:w="57" w:type="dxa"/>
      </w:tblCellMar>
      <w:tblLook w:val="04A0" w:firstRow="1" w:lastRow="0" w:firstColumn="1" w:lastColumn="0" w:noHBand="0" w:noVBand="1"/>
    </w:tblPr>
    <w:tblGrid>
      <w:gridCol w:w="6818"/>
      <w:gridCol w:w="1971"/>
    </w:tblGrid>
    <w:tr w:rsidR="00E20AF5" w:rsidRPr="00375F87" w14:paraId="0AB07BF2" w14:textId="77777777" w:rsidTr="000629C9">
      <w:tc>
        <w:tcPr>
          <w:tcW w:w="6818" w:type="dxa"/>
        </w:tcPr>
        <w:p w14:paraId="56F3E92D" w14:textId="77777777" w:rsidR="0071614A" w:rsidRPr="00375F87" w:rsidRDefault="0071614A" w:rsidP="00B52825">
          <w:pPr>
            <w:pStyle w:val="1Point"/>
            <w:suppressAutoHyphens/>
          </w:pPr>
        </w:p>
      </w:tc>
      <w:tc>
        <w:tcPr>
          <w:tcW w:w="1971" w:type="dxa"/>
          <w:tcMar>
            <w:left w:w="0" w:type="dxa"/>
            <w:right w:w="0" w:type="dxa"/>
          </w:tcMar>
        </w:tcPr>
        <w:p w14:paraId="6645468D" w14:textId="77777777" w:rsidR="0071614A" w:rsidRPr="00375F87" w:rsidRDefault="0071614A" w:rsidP="00B52825">
          <w:pPr>
            <w:pStyle w:val="1Point"/>
            <w:suppressAutoHyphens/>
          </w:pPr>
          <w:bookmarkStart w:id="1" w:name="Zusatzlogo"/>
          <w:bookmarkEnd w:id="1"/>
        </w:p>
      </w:tc>
    </w:tr>
    <w:tr w:rsidR="00E20AF5" w:rsidRPr="00A70ECB" w14:paraId="632A72ED" w14:textId="77777777" w:rsidTr="000629C9">
      <w:tc>
        <w:tcPr>
          <w:tcW w:w="8789" w:type="dxa"/>
          <w:gridSpan w:val="2"/>
          <w:tcMar>
            <w:top w:w="340" w:type="dxa"/>
          </w:tcMar>
        </w:tcPr>
        <w:p w14:paraId="2F8FBBE5" w14:textId="7066A661" w:rsidR="0071614A" w:rsidRPr="00A70ECB" w:rsidRDefault="0071614A" w:rsidP="00A70ECB">
          <w:pPr>
            <w:pStyle w:val="Fuzeile"/>
            <w:suppressAutoHyphens/>
            <w:jc w:val="right"/>
            <w:rPr>
              <w:i/>
            </w:rPr>
          </w:pPr>
          <w:r w:rsidRPr="00A70ECB">
            <w:rPr>
              <w:i/>
            </w:rPr>
            <w:t>Weiter auf der Rückseite</w: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if </w:instrTex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DOCPROPERTY "Outputprofile.Draft"\*CHARFORMAT \&lt;OawJumpToField value=0/&gt;</w:instrText>
          </w:r>
          <w:r w:rsidRPr="00A70ECB">
            <w:rPr>
              <w:i/>
            </w:rPr>
            <w:fldChar w:fldCharType="end"/>
          </w:r>
          <w:r w:rsidRPr="00A70ECB">
            <w:rPr>
              <w:i/>
            </w:rPr>
            <w:instrText xml:space="preserve"> = "" "</w:instrTex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if </w:instrTex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DOCPROPERTY "Outputprofile.Intern"\*CHARFORMAT \&lt;OawJumpToField value=0/&gt;</w:instrText>
          </w:r>
          <w:r w:rsidRPr="00A70ECB">
            <w:rPr>
              <w:i/>
            </w:rPr>
            <w:fldChar w:fldCharType="end"/>
          </w:r>
          <w:r w:rsidRPr="00A70ECB">
            <w:rPr>
              <w:i/>
            </w:rPr>
            <w:instrText xml:space="preserve"> = "" "" "</w:instrTex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FILENAME  \p  \* MERGEFORMAT </w:instrText>
          </w:r>
          <w:r w:rsidRPr="00A70ECB">
            <w:rPr>
              <w:i/>
            </w:rPr>
            <w:fldChar w:fldCharType="separate"/>
          </w:r>
          <w:r w:rsidRPr="00A70ECB">
            <w:rPr>
              <w:i/>
              <w:noProof/>
            </w:rPr>
            <w:instrText>C:\Users\LIB\AppData\Local\Temp\officeatwork\temp0000\Templ.dot</w:instrText>
          </w:r>
          <w:r w:rsidRPr="00A70ECB">
            <w:rPr>
              <w:i/>
              <w:noProof/>
            </w:rPr>
            <w:fldChar w:fldCharType="end"/>
          </w:r>
          <w:r w:rsidRPr="00A70ECB">
            <w:rPr>
              <w:i/>
            </w:rPr>
            <w:instrText xml:space="preserve">" </w:instrText>
          </w:r>
          <w:r w:rsidRPr="00A70ECB">
            <w:rPr>
              <w:i/>
            </w:rPr>
            <w:fldChar w:fldCharType="end"/>
          </w:r>
          <w:r w:rsidRPr="00A70ECB">
            <w:rPr>
              <w:i/>
            </w:rPr>
            <w:instrText>" "</w:instrText>
          </w:r>
          <w:r w:rsidRPr="00A70ECB">
            <w:rPr>
              <w:i/>
            </w:rPr>
            <w:fldChar w:fldCharType="begin"/>
          </w:r>
          <w:r w:rsidRPr="00A70ECB">
            <w:rPr>
              <w:i/>
            </w:rPr>
            <w:instrText xml:space="preserve"> FILENAME  \p  \* MERGEFORMAT </w:instrText>
          </w:r>
          <w:r w:rsidRPr="00A70ECB">
            <w:rPr>
              <w:i/>
            </w:rPr>
            <w:fldChar w:fldCharType="separate"/>
          </w:r>
          <w:r w:rsidRPr="00A70ECB">
            <w:rPr>
              <w:i/>
              <w:noProof/>
            </w:rPr>
            <w:instrText>C:\Users\174677\AppData\Local\Temp\officeatwork\temp0000\Templ.dot</w:instrText>
          </w:r>
          <w:r w:rsidRPr="00A70ECB">
            <w:rPr>
              <w:i/>
              <w:noProof/>
            </w:rPr>
            <w:fldChar w:fldCharType="end"/>
          </w:r>
          <w:r w:rsidRPr="00A70ECB">
            <w:rPr>
              <w:i/>
            </w:rPr>
            <w:instrText xml:space="preserve">" </w:instrText>
          </w:r>
          <w:r w:rsidRPr="00A70ECB">
            <w:rPr>
              <w:i/>
            </w:rPr>
            <w:fldChar w:fldCharType="end"/>
          </w:r>
          <w:r w:rsidR="00E7456C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6" behindDoc="0" locked="0" layoutInCell="1" allowOverlap="1" wp14:anchorId="7CE66C30" wp14:editId="4EAE69F3">
                    <wp:simplePos x="0" y="0"/>
                    <wp:positionH relativeFrom="column">
                      <wp:posOffset>405130</wp:posOffset>
                    </wp:positionH>
                    <wp:positionV relativeFrom="paragraph">
                      <wp:posOffset>7870825</wp:posOffset>
                    </wp:positionV>
                    <wp:extent cx="394970" cy="1757680"/>
                    <wp:effectExtent l="0" t="0" r="5080" b="0"/>
                    <wp:wrapNone/>
                    <wp:docPr id="8" name="Textfeld 8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394970" cy="175768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</wps:spPr>
                          <wps:txbx>
                            <w:txbxContent>
                              <w:p w14:paraId="04F385C0" w14:textId="4BA17ACF" w:rsidR="0071614A" w:rsidRDefault="0071614A" w:rsidP="00FF108D">
                                <w:pPr>
                                  <w:pStyle w:val="Outputprofile"/>
                                </w:pPr>
                                <w:r>
                                  <w:fldChar w:fldCharType="begin"/>
                                </w:r>
                                <w:r>
                                  <w:instrText xml:space="preserve"> DOCPROPERTY "Outputprofile.Draft"\*CHARFORMAT \&lt;OawJumpToField value=0/&gt;</w:instrText>
                                </w:r>
                                <w:r>
                                  <w:fldChar w:fldCharType="end"/>
                                </w:r>
                                <w:r>
                                  <w:fldChar w:fldCharType="begin"/>
                                </w:r>
                                <w:r>
                                  <w:instrText xml:space="preserve"> DOCPROPERTY "Outputprofile.Intern"\*CHARFORMAT \&lt;OawJumpToField value=0/&gt;</w:instrText>
                                </w:r>
                                <w:r>
                                  <w:fldChar w:fldCharType="end"/>
                                </w:r>
                              </w:p>
                              <w:p w14:paraId="0D5ED552" w14:textId="2B29DB53" w:rsidR="0071614A" w:rsidRDefault="0071614A" w:rsidP="00FF108D">
                                <w:pPr>
                                  <w:pStyle w:val="Outputprofile"/>
                                  <w:rPr>
                                    <w:sz w:val="18"/>
                                  </w:rPr>
                                </w:pP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if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DOCPROPERTY "Outputprofile.Draft"\*CHARFORMAT \&lt;OawJumpToField value=0/&gt;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= "" "" "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Date  \@ "dd.MM.yyyy - HH:mm:ss"  \* CHARFORMAT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separate"/>
                                </w:r>
                                <w:r>
                                  <w:rPr>
                                    <w:noProof/>
                                    <w:sz w:val="18"/>
                                  </w:rPr>
                                  <w:instrText>30.05.2024 - 08:13:51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"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if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DOCPROPERTY "Outputprofile.Intern"\*CHARFORMAT \&lt;OawJumpToField value=0/&gt;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= "" "" "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Date  \@ "dd.MM.yyyy"  \* CHARFORMAT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separate"/>
                                </w:r>
                                <w:r>
                                  <w:rPr>
                                    <w:noProof/>
                                    <w:sz w:val="18"/>
                                  </w:rPr>
                                  <w:instrText>30.05.2024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"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</w:p>
                            </w:txbxContent>
                          </wps:txbx>
                          <wps:bodyPr rot="0" vert="vert270" wrap="square" lIns="0" tIns="0" rIns="0" bIns="0" anchor="t" anchorCtr="0" upright="1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7CE66C30" id="_x0000_t202" coordsize="21600,21600" o:spt="202" path="m,l,21600r21600,l21600,xe">
                    <v:stroke joinstyle="miter"/>
                    <v:path gradientshapeok="t" o:connecttype="rect"/>
                  </v:shapetype>
                  <v:shape id="Textfeld 8" o:spid="_x0000_s1027" type="#_x0000_t202" style="position:absolute;left:0;text-align:left;margin-left:31.9pt;margin-top:619.75pt;width:31.1pt;height:138.4pt;z-index:25165824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EpUF8DAIAACUEAAAOAAAAZHJzL2Uyb0RvYy54bWysk8GO0zAQhu9IvIPlO01b6LaNmq6WLkVI&#13;&#10;u4C08ACO4zQWjseM3SZ9e8ZO2kXLbUUO1ji2f89883tz27eGnRR6Dbbgs8mUM2UlVNoeCv7zx/7d&#13;&#10;ijMfhK2EAasKflae327fvtl0LldzaMBUChmJWJ93ruBNCC7PMi8b1Qo/AacsLdaArQg0xUNWoehI&#13;&#10;vTXZfDq9yTrAyiFI5T39vR8W+Tbp17WS4VtdexWYKTjlFtKIaSzjmG03Ij+gcI2WYxriFVm0Qlu6&#13;&#10;9Cp1L4JgR9T/SLVaIniow0RCm0Fda6lSDVTNbPqimqdGOJVqITjeXTH5/ycrv56e3Hdkof8IPTUw&#13;&#10;FeHdA8hfnlnYNcIe1B0idI0SFV08i8iyzvl8PBpR+9xHkbJ7hIqaLI4BklBfYxupUJ2M1KkB5yt0&#13;&#10;1Qcm6ef79Yf1klYkLc2Wi+XNKnUlE/nltEMfPitoWQwKjtTUpC5ODz7EbER+2RIv82B0tdfGpAke&#13;&#10;yp1BdhJkgH36UgEvthnLuoKvF/PFAOAVEq0O5GSj24KvpvEbvBWxfbJV8lkQ2gwxpWzsyDGiGyCG&#13;&#10;vuyZrkbIEWsJ1ZnAIgzGpYdGQRznEVlHvi24/30UqDgzXyz1J5r8EuAlKC+BsLIBsn/gbAh3YXgM&#13;&#10;R4f60JD44AALd9TDWie8z4mMGZMXE/Xx3USz/z1Pu55f9/YPAAAA//8DAFBLAwQUAAYACAAAACEA&#13;&#10;4WiGx+QAAAARAQAADwAAAGRycy9kb3ducmV2LnhtbEyPy07DMBBF90j8gzVI7KiTWIlKGqdCPDYI&#13;&#10;oRKqrt3YJBHxOLLdJvw90xVsRvO8c261XezIzsaHwaGEdJUAM9g6PWAnYf/5crcGFqJCrUaHRsKP&#13;&#10;CbCtr68qVWo344c5N7FjJIKhVBL6GKeS89D2xqqwcpNBmn05b1Wk0ndcezWTuB15liQFt2pA+tCr&#13;&#10;yTz2pv1uTlbCsD+8iWad5vwgWq93r7v353yW8vZmedpQeNgAi2aJfxdw8UD8UBPY0Z1QBzZKKATh&#13;&#10;R+pn4j4HdtnICrJ4pCRPCwG8rvh/J/UvAAAA//8DAFBLAQItABQABgAIAAAAIQC2gziS/gAAAOEB&#13;&#10;AAATAAAAAAAAAAAAAAAAAAAAAABbQ29udGVudF9UeXBlc10ueG1sUEsBAi0AFAAGAAgAAAAhADj9&#13;&#10;If/WAAAAlAEAAAsAAAAAAAAAAAAAAAAALwEAAF9yZWxzLy5yZWxzUEsBAi0AFAAGAAgAAAAhAASl&#13;&#10;QXwMAgAAJQQAAA4AAAAAAAAAAAAAAAAALgIAAGRycy9lMm9Eb2MueG1sUEsBAi0AFAAGAAgAAAAh&#13;&#10;AOFohsfkAAAAEQEAAA8AAAAAAAAAAAAAAAAAZgQAAGRycy9kb3ducmV2LnhtbFBLBQYAAAAABAAE&#13;&#10;APMAAAB3BQAAAAA=&#13;&#10;" strokecolor="white">
                    <v:textbox style="layout-flow:vertical;mso-layout-flow-alt:bottom-to-top" inset="0,0,0,0">
                      <w:txbxContent>
                        <w:p w14:paraId="04F385C0" w14:textId="4BA17ACF" w:rsidR="0071614A" w:rsidRDefault="0071614A" w:rsidP="00FF108D">
                          <w:pPr>
                            <w:pStyle w:val="Outputprofile"/>
                          </w:pPr>
                          <w:r>
                            <w:fldChar w:fldCharType="begin"/>
                          </w:r>
                          <w:r>
                            <w:instrText xml:space="preserve"> DOCPROPERTY "Outputprofile.Draft"\*CHARFORMAT \&lt;OawJumpToField value=0/&gt;</w:instrText>
                          </w:r>
                          <w:r>
                            <w:fldChar w:fldCharType="end"/>
                          </w:r>
                          <w:r>
                            <w:fldChar w:fldCharType="begin"/>
                          </w:r>
                          <w:r>
                            <w:instrText xml:space="preserve"> DOCPROPERTY "Outputprofile.Intern"\*CHARFORMAT \&lt;OawJumpToField value=0/&gt;</w:instrText>
                          </w:r>
                          <w:r>
                            <w:fldChar w:fldCharType="end"/>
                          </w:r>
                        </w:p>
                        <w:p w14:paraId="0D5ED552" w14:textId="2B29DB53" w:rsidR="0071614A" w:rsidRDefault="0071614A" w:rsidP="00FF108D">
                          <w:pPr>
                            <w:pStyle w:val="Outputprofile"/>
                            <w:rPr>
                              <w:sz w:val="18"/>
                            </w:rPr>
                          </w:pP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</w:p>
                      </w:txbxContent>
                    </v:textbox>
                  </v:shape>
                </w:pict>
              </mc:Fallback>
            </mc:AlternateContent>
          </w:r>
          <w:r w:rsidR="00E7456C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7" behindDoc="0" locked="0" layoutInCell="1" allowOverlap="1" wp14:anchorId="67134B8A" wp14:editId="033463AB">
                    <wp:simplePos x="0" y="0"/>
                    <wp:positionH relativeFrom="column">
                      <wp:posOffset>405130</wp:posOffset>
                    </wp:positionH>
                    <wp:positionV relativeFrom="paragraph">
                      <wp:posOffset>7870825</wp:posOffset>
                    </wp:positionV>
                    <wp:extent cx="394970" cy="1757680"/>
                    <wp:effectExtent l="0" t="0" r="5080" b="0"/>
                    <wp:wrapNone/>
                    <wp:docPr id="7" name="Textfeld 7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394970" cy="175768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</wps:spPr>
                          <wps:txbx>
                            <w:txbxContent>
                              <w:p w14:paraId="74F0DCBD" w14:textId="3BD47F3C" w:rsidR="0071614A" w:rsidRDefault="0071614A" w:rsidP="00FF108D">
                                <w:pPr>
                                  <w:pStyle w:val="Outputprofile"/>
                                </w:pPr>
                                <w:r>
                                  <w:fldChar w:fldCharType="begin"/>
                                </w:r>
                                <w:r>
                                  <w:instrText xml:space="preserve"> DOCPROPERTY "Outputprofile.Draft"\*CHARFORMAT \&lt;OawJumpToField value=0/&gt;</w:instrText>
                                </w:r>
                                <w:r>
                                  <w:fldChar w:fldCharType="end"/>
                                </w:r>
                                <w:r>
                                  <w:fldChar w:fldCharType="begin"/>
                                </w:r>
                                <w:r>
                                  <w:instrText xml:space="preserve"> DOCPROPERTY "Outputprofile.Intern"\*CHARFORMAT \&lt;OawJumpToField value=0/&gt;</w:instrText>
                                </w:r>
                                <w:r>
                                  <w:fldChar w:fldCharType="end"/>
                                </w:r>
                              </w:p>
                              <w:p w14:paraId="575140A9" w14:textId="2C4493C5" w:rsidR="0071614A" w:rsidRDefault="0071614A" w:rsidP="00FF108D">
                                <w:pPr>
                                  <w:pStyle w:val="Outputprofile"/>
                                  <w:rPr>
                                    <w:sz w:val="18"/>
                                  </w:rPr>
                                </w:pP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if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DOCPROPERTY "Outputprofile.Draft"\*CHARFORMAT \&lt;OawJumpToField value=0/&gt;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= "" "" "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Date  \@ "dd.MM.yyyy - HH:mm:ss"  \* CHARFORMAT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separate"/>
                                </w:r>
                                <w:r>
                                  <w:rPr>
                                    <w:noProof/>
                                    <w:sz w:val="18"/>
                                  </w:rPr>
                                  <w:instrText>30.05.2024 - 08:13:51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"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if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DOCPROPERTY "Outputprofile.Intern"\*CHARFORMAT \&lt;OawJumpToField value=0/&gt;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= "" "" "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begin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 Date  \@ "dd.MM.yyyy"  \* CHARFORMAT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separate"/>
                                </w:r>
                                <w:r>
                                  <w:rPr>
                                    <w:noProof/>
                                    <w:sz w:val="18"/>
                                  </w:rPr>
                                  <w:instrText>30.05.2024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  <w:r>
                                  <w:rPr>
                                    <w:sz w:val="18"/>
                                  </w:rPr>
                                  <w:instrText xml:space="preserve">" </w:instrText>
                                </w:r>
                                <w:r>
                                  <w:rPr>
                                    <w:sz w:val="18"/>
                                  </w:rPr>
                                  <w:fldChar w:fldCharType="end"/>
                                </w:r>
                              </w:p>
                            </w:txbxContent>
                          </wps:txbx>
                          <wps:bodyPr rot="0" vert="vert270" wrap="square" lIns="0" tIns="0" rIns="0" bIns="0" anchor="t" anchorCtr="0" upright="1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 w14:anchorId="67134B8A" id="Textfeld 7" o:spid="_x0000_s1028" type="#_x0000_t202" style="position:absolute;left:0;text-align:left;margin-left:31.9pt;margin-top:619.75pt;width:31.1pt;height:138.4pt;z-index:251658247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6OYLfDQIAACUEAAAOAAAAZHJzL2Uyb0RvYy54bWysU8Fu2zAMvQ/YPwi6L06ypUmMOEWXLsOA&#13;&#10;dhvQ7QNkWbaFyaJGKbHz96PkJB26WzEdCEqUnsjHx83t0Bl2VOg12ILPJlPOlJVQadsU/OeP/bsV&#13;&#10;Zz4IWwkDVhX8pDy/3b59s+ldrubQgqkUMgKxPu9dwdsQXJ5lXraqE34CTlkK1oCdCLTFJqtQ9ITe&#13;&#10;mWw+nd5kPWDlEKTynk7vxyDfJvy6VjJ8q2uvAjMFp9xCsphsGW223Yi8QeFaLc9piFdk0Qlt6dMr&#13;&#10;1L0Igh1Q/wPVaYngoQ4TCV0Gda2lSjVQNbPpi2qeWuFUqoXI8e5Kk/9/sPLr8cl9RxaGjzBQA1MR&#13;&#10;3j2A/OWZhV0rbKPuEKFvlajo41mkLOudz89PI9U+9xGk7B+hoiaLQ4AENNTYRVaoTkbo1IDTlXQ1&#13;&#10;BCbp8P36w3pJEUmh2XKxvFmlrmQiv7x26MNnBR2LTsGRmprQxfHBh5iNyC9X4mcejK722pi0wabc&#13;&#10;GWRHQQLYp5UKeHHNWNYXfL2YL0YCXgHR6UBKNror+Goa16itSNsnWyWdBaHN6FPKxp55jNSNJIah&#13;&#10;HJiuCj6PbyOtJVQnIhZhFC4NGjnRziNlPem24P73QaDizHyx1J8o8ouDF6e8OMLKFkj+gbPR3YVx&#13;&#10;GA4OddMS+KgAC3fUw1onep8TOWdMWkysn+cmiv3vfbr1PN3bPwAAAP//AwBQSwMEFAAGAAgAAAAh&#13;&#10;AOFohsfkAAAAEQEAAA8AAABkcnMvZG93bnJldi54bWxMj8tOwzAQRfdI/IM1SOyok1iJShqnQjw2&#13;&#10;CKESqq7d2CQR8Tiy3Sb8PdMVbEbzvHNutV3syM7Gh8GhhHSVADPYOj1gJ2H/+XK3BhaiQq1Gh0bC&#13;&#10;jwmwra+vKlVqN+OHOTexYySCoVQS+hinkvPQ9saqsHKTQZp9OW9VpNJ3XHs1k7gdeZYkBbdqQPrQ&#13;&#10;q8k89qb9bk5WwrA/vIlmneb8IFqvd6+79+d8lvL2ZnnaUHjYAItmiX8XcPFA/FAT2NGdUAc2SigE&#13;&#10;4UfqZ+I+B3bZyAqyeKQkTwsBvK74fyf1LwAAAP//AwBQSwECLQAUAAYACAAAACEAtoM4kv4AAADh&#13;&#10;AQAAEwAAAAAAAAAAAAAAAAAAAAAAW0NvbnRlbnRfVHlwZXNdLnhtbFBLAQItABQABgAIAAAAIQA4&#13;&#10;/SH/1gAAAJQBAAALAAAAAAAAAAAAAAAAAC8BAABfcmVscy8ucmVsc1BLAQItABQABgAIAAAAIQA6&#13;&#10;OYLfDQIAACUEAAAOAAAAAAAAAAAAAAAAAC4CAABkcnMvZTJvRG9jLnhtbFBLAQItABQABgAIAAAA&#13;&#10;IQDhaIbH5AAAABEBAAAPAAAAAAAAAAAAAAAAAGcEAABkcnMvZG93bnJldi54bWxQSwUGAAAAAAQA&#13;&#10;BADzAAAAeAUAAAAA&#13;&#10;" strokecolor="white">
                    <v:textbox style="layout-flow:vertical;mso-layout-flow-alt:bottom-to-top" inset="0,0,0,0">
                      <w:txbxContent>
                        <w:p w14:paraId="74F0DCBD" w14:textId="3BD47F3C" w:rsidR="0071614A" w:rsidRDefault="0071614A" w:rsidP="00FF108D">
                          <w:pPr>
                            <w:pStyle w:val="Outputprofile"/>
                          </w:pPr>
                          <w:r>
                            <w:fldChar w:fldCharType="begin"/>
                          </w:r>
                          <w:r>
                            <w:instrText xml:space="preserve"> DOCPROPERTY "Outputprofile.Draft"\*CHARFORMAT \&lt;OawJumpToField value=0/&gt;</w:instrText>
                          </w:r>
                          <w:r>
                            <w:fldChar w:fldCharType="end"/>
                          </w:r>
                          <w:r>
                            <w:fldChar w:fldCharType="begin"/>
                          </w:r>
                          <w:r>
                            <w:instrText xml:space="preserve"> DOCPROPERTY "Outputprofile.Intern"\*CHARFORMAT \&lt;OawJumpToField value=0/&gt;</w:instrText>
                          </w:r>
                          <w:r>
                            <w:fldChar w:fldCharType="end"/>
                          </w:r>
                        </w:p>
                        <w:p w14:paraId="575140A9" w14:textId="2C4493C5" w:rsidR="0071614A" w:rsidRDefault="0071614A" w:rsidP="00FF108D">
                          <w:pPr>
                            <w:pStyle w:val="Outputprofile"/>
                            <w:rPr>
                              <w:sz w:val="18"/>
                            </w:rPr>
                          </w:pP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</w:p>
                      </w:txbxContent>
                    </v:textbox>
                  </v:shape>
                </w:pict>
              </mc:Fallback>
            </mc:AlternateContent>
          </w:r>
        </w:p>
      </w:tc>
    </w:tr>
  </w:tbl>
  <w:p w14:paraId="6E87DEA3" w14:textId="77777777" w:rsidR="0071614A" w:rsidRPr="00A70ECB" w:rsidRDefault="0071614A" w:rsidP="00B52825">
    <w:pPr>
      <w:pStyle w:val="1Point"/>
      <w:suppressAutoHyphens/>
      <w:rPr>
        <w:i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BCE5FD" w14:textId="07BF53EE" w:rsidR="0071614A" w:rsidRPr="00375F87" w:rsidRDefault="0071614A" w:rsidP="00520215">
    <w:pPr>
      <w:pStyle w:val="Fuzeile"/>
    </w:pPr>
    <w:r w:rsidRPr="00375F87">
      <w:fldChar w:fldCharType="begin"/>
    </w:r>
    <w:r w:rsidRPr="00375F87">
      <w:instrText xml:space="preserve"> if </w:instrText>
    </w:r>
    <w:r w:rsidRPr="00375F87">
      <w:fldChar w:fldCharType="begin"/>
    </w:r>
    <w:r w:rsidRPr="00375F87">
      <w:instrText xml:space="preserve"> DOCPROPERTY "Outputprofile.Draft"\*CHARFORMAT \&lt;OawJumpToField value=0/&gt;</w:instrText>
    </w:r>
    <w:r w:rsidRPr="00375F87">
      <w:fldChar w:fldCharType="end"/>
    </w:r>
    <w:r w:rsidRPr="00375F87">
      <w:instrText xml:space="preserve"> = "" "</w:instrText>
    </w:r>
    <w:r w:rsidRPr="00375F87">
      <w:fldChar w:fldCharType="begin"/>
    </w:r>
    <w:r w:rsidRPr="00375F87">
      <w:instrText xml:space="preserve"> if </w:instrText>
    </w:r>
    <w:r w:rsidRPr="00375F87">
      <w:fldChar w:fldCharType="begin"/>
    </w:r>
    <w:r w:rsidRPr="00375F87">
      <w:instrText xml:space="preserve"> DOCPROPERTY "Outputprofile.Intern"\*CHARFORMAT \&lt;OawJumpToField value=0/&gt;</w:instrText>
    </w:r>
    <w:r w:rsidRPr="00375F87">
      <w:fldChar w:fldCharType="end"/>
    </w:r>
    <w:r w:rsidRPr="00375F87">
      <w:instrText xml:space="preserve"> = "" "" "</w:instrText>
    </w:r>
    <w:fldSimple w:instr=" FILENAME  \p  \* MERGEFORMAT ">
      <w:r w:rsidRPr="00375F87">
        <w:rPr>
          <w:noProof/>
        </w:rPr>
        <w:instrText>C:\Users\LIB\AppData\Local\Temp\officeatwork\temp0000\Templ.dot</w:instrText>
      </w:r>
    </w:fldSimple>
    <w:r w:rsidRPr="00375F87">
      <w:instrText xml:space="preserve">" </w:instrText>
    </w:r>
    <w:r w:rsidRPr="00375F87">
      <w:fldChar w:fldCharType="end"/>
    </w:r>
    <w:r w:rsidRPr="00375F87">
      <w:instrText>" "</w:instrText>
    </w:r>
    <w:fldSimple w:instr=" FILENAME  \p  \* MERGEFORMAT ">
      <w:r w:rsidRPr="00375F87">
        <w:rPr>
          <w:noProof/>
        </w:rPr>
        <w:instrText>C:\Users\174677\AppData\Local\Temp\officeatwork\temp0000\Templ.dot</w:instrText>
      </w:r>
    </w:fldSimple>
    <w:r w:rsidRPr="00375F87">
      <w:instrText xml:space="preserve">" </w:instrText>
    </w:r>
    <w:r w:rsidRPr="00375F87">
      <w:fldChar w:fldCharType="end"/>
    </w:r>
    <w:r w:rsidR="00E7456C">
      <w:rPr>
        <w:noProof/>
      </w:rPr>
      <mc:AlternateContent>
        <mc:Choice Requires="wps">
          <w:drawing>
            <wp:anchor distT="0" distB="0" distL="114300" distR="114300" simplePos="0" relativeHeight="251658241" behindDoc="0" locked="0" layoutInCell="1" allowOverlap="1" wp14:anchorId="3E476BF0" wp14:editId="407FF3F8">
              <wp:simplePos x="0" y="0"/>
              <wp:positionH relativeFrom="column">
                <wp:posOffset>405130</wp:posOffset>
              </wp:positionH>
              <wp:positionV relativeFrom="paragraph">
                <wp:posOffset>7870825</wp:posOffset>
              </wp:positionV>
              <wp:extent cx="394970" cy="1757680"/>
              <wp:effectExtent l="0" t="0" r="5080" b="0"/>
              <wp:wrapNone/>
              <wp:docPr id="5" name="Textfeld 5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394970" cy="175768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836B17B" w14:textId="4DC9C7E6" w:rsidR="0071614A" w:rsidRPr="00CF4CC2" w:rsidRDefault="0071614A" w:rsidP="00E23FB7">
                          <w:pPr>
                            <w:pStyle w:val="Outputprofile"/>
                          </w:pP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"Outputprofile.Draft"\*CHARFORMAT \&lt;OawJumpToField value=0/&gt;</w:instrText>
                          </w:r>
                          <w:r w:rsidRPr="00CF4CC2">
                            <w:fldChar w:fldCharType="end"/>
                          </w: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"Outputprofile.Intern"\*CHARFORMAT \&lt;OawJumpToField value=0/&gt;</w:instrText>
                          </w:r>
                          <w:r w:rsidRPr="00CF4CC2">
                            <w:fldChar w:fldCharType="end"/>
                          </w:r>
                        </w:p>
                        <w:p w14:paraId="6543BAD6" w14:textId="1EC92A64" w:rsidR="0071614A" w:rsidRPr="00CF4CC2" w:rsidRDefault="0071614A" w:rsidP="00E23FB7">
                          <w:pPr>
                            <w:pStyle w:val="Outputprofile"/>
                            <w:rPr>
                              <w:sz w:val="18"/>
                            </w:rPr>
                          </w:pP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vert270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E476BF0" id="_x0000_t202" coordsize="21600,21600" o:spt="202" path="m,l,21600r21600,l21600,xe">
              <v:stroke joinstyle="miter"/>
              <v:path gradientshapeok="t" o:connecttype="rect"/>
            </v:shapetype>
            <v:shape id="Textfeld 5" o:spid="_x0000_s1030" type="#_x0000_t202" style="position:absolute;margin-left:31.9pt;margin-top:619.75pt;width:31.1pt;height:138.4pt;z-index:251658241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HB3RDDQIAACUEAAAOAAAAZHJzL2Uyb0RvYy54bWysU9tu2zAMfR+wfxD0vjjJmiYx4hRdugwD&#13;&#10;ugvQ7QNkWbaFyaJGKbHz96PkJB26t2J6IChROiIPDzd3Q2fYUaHXYAs+m0w5U1ZCpW1T8J8/9u9W&#13;&#10;nPkgbCUMWFXwk/L8bvv2zaZ3uZpDC6ZSyAjE+rx3BW9DcHmWedmqTvgJOGUpWAN2ItAWm6xC0RN6&#13;&#10;Z7L5dHqb9YCVQ5DKezp9GIN8m/DrWsnwra69CswUnHILyWKyZbTZdiPyBoVrtTynIV6RRSe0pU+v&#13;&#10;UA8iCHZA/Q9UpyWChzpMJHQZ1LWWKtVA1cymL6p5aoVTqRYix7srTf7/wcqvxyf3HVkYPsBADUxF&#13;&#10;ePcI8pdnFnatsI26R4S+VaKij2eRsqx3Pj8/jVT73EeQsv8CFTVZHAIkoKHGLrJCdTJCpwacrqSr&#13;&#10;ITBJh+/XN+slRSSFZsvF8naVupKJ/PLaoQ+fFHQsOgVHampCF8dHH2I2Ir9ciZ95MLraa2PSBpty&#13;&#10;Z5AdBQlgn1Yq4MU1Y1lf8PVivhgJeAVEpwMp2eiu4KtpXKO2Im0fbZV0FoQ2o08pG3vmMVI3khiG&#13;&#10;cmC6KvhNfBtpLaE6EbEIo3Bp0MiJdh4p60m3Bfe/DwIVZ+azpf5EkV8cvDjlxRFWtkDyD5yN7i6M&#13;&#10;w3BwqJuWwEcFWLinHtY60fucyDlj0mJi/Tw3Uex/79Ot5+ne/gEAAP//AwBQSwMEFAAGAAgAAAAh&#13;&#10;AOFohsfkAAAAEQEAAA8AAABkcnMvZG93bnJldi54bWxMj8tOwzAQRfdI/IM1SOyok1iJShqnQjw2&#13;&#10;CKESqq7d2CQR8Tiy3Sb8PdMVbEbzvHNutV3syM7Gh8GhhHSVADPYOj1gJ2H/+XK3BhaiQq1Gh0bC&#13;&#10;jwmwra+vKlVqN+OHOTexYySCoVQS+hinkvPQ9saqsHKTQZp9OW9VpNJ3XHs1k7gdeZYkBbdqQPrQ&#13;&#10;q8k89qb9bk5WwrA/vIlmneb8IFqvd6+79+d8lvL2ZnnaUHjYAItmiX8XcPFA/FAT2NGdUAc2SigE&#13;&#10;4UfqZ+I+B3bZyAqyeKQkTwsBvK74fyf1LwAAAP//AwBQSwECLQAUAAYACAAAACEAtoM4kv4AAADh&#13;&#10;AQAAEwAAAAAAAAAAAAAAAAAAAAAAW0NvbnRlbnRfVHlwZXNdLnhtbFBLAQItABQABgAIAAAAIQA4&#13;&#10;/SH/1gAAAJQBAAALAAAAAAAAAAAAAAAAAC8BAABfcmVscy8ucmVsc1BLAQItABQABgAIAAAAIQAH&#13;&#10;B3RDDQIAACUEAAAOAAAAAAAAAAAAAAAAAC4CAABkcnMvZTJvRG9jLnhtbFBLAQItABQABgAIAAAA&#13;&#10;IQDhaIbH5AAAABEBAAAPAAAAAAAAAAAAAAAAAGcEAABkcnMvZG93bnJldi54bWxQSwUGAAAAAAQA&#13;&#10;BADzAAAAeAUAAAAA&#13;&#10;" strokecolor="white">
              <v:textbox style="layout-flow:vertical;mso-layout-flow-alt:bottom-to-top" inset="0,0,0,0">
                <w:txbxContent>
                  <w:p w14:paraId="7836B17B" w14:textId="4DC9C7E6" w:rsidR="0071614A" w:rsidRPr="00CF4CC2" w:rsidRDefault="0071614A" w:rsidP="00E23FB7">
                    <w:pPr>
                      <w:pStyle w:val="Outputprofile"/>
                    </w:pPr>
                    <w:r w:rsidRPr="00CF4CC2">
                      <w:fldChar w:fldCharType="begin"/>
                    </w:r>
                    <w:r w:rsidRPr="00CF4CC2">
                      <w:instrText xml:space="preserve"> DOCPROPERTY "Outputprofile.Draft"\*CHARFORMAT \&lt;OawJumpToField value=0/&gt;</w:instrText>
                    </w:r>
                    <w:r w:rsidRPr="00CF4CC2">
                      <w:fldChar w:fldCharType="end"/>
                    </w:r>
                    <w:r w:rsidRPr="00CF4CC2">
                      <w:fldChar w:fldCharType="begin"/>
                    </w:r>
                    <w:r w:rsidRPr="00CF4CC2">
                      <w:instrText xml:space="preserve"> DOCPROPERTY "Outputprofile.Intern"\*CHARFORMAT \&lt;OawJumpToField value=0/&gt;</w:instrText>
                    </w:r>
                    <w:r w:rsidRPr="00CF4CC2">
                      <w:fldChar w:fldCharType="end"/>
                    </w:r>
                  </w:p>
                  <w:p w14:paraId="6543BAD6" w14:textId="1EC92A64" w:rsidR="0071614A" w:rsidRPr="00CF4CC2" w:rsidRDefault="0071614A" w:rsidP="00E23FB7">
                    <w:pPr>
                      <w:pStyle w:val="Outputprofile"/>
                      <w:rPr>
                        <w:sz w:val="18"/>
                      </w:rPr>
                    </w:pP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"Outputprofile.Draft"\*CHARFORMAT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 - HH:mm:ss"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30.05.2024 - 08:13:51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"Outputprofile.Intern"\*CHARFORMAT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</w:p>
                </w:txbxContent>
              </v:textbox>
            </v:shape>
          </w:pict>
        </mc:Fallback>
      </mc:AlternateContent>
    </w:r>
    <w:r w:rsidR="00E7456C"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307FD207" wp14:editId="2350431D">
              <wp:simplePos x="0" y="0"/>
              <wp:positionH relativeFrom="column">
                <wp:posOffset>405130</wp:posOffset>
              </wp:positionH>
              <wp:positionV relativeFrom="paragraph">
                <wp:posOffset>7870825</wp:posOffset>
              </wp:positionV>
              <wp:extent cx="394970" cy="1757680"/>
              <wp:effectExtent l="0" t="0" r="5080" b="0"/>
              <wp:wrapNone/>
              <wp:docPr id="4" name="Textfeld 4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394970" cy="175768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B7C4615" w14:textId="45567781" w:rsidR="0071614A" w:rsidRPr="00CF4CC2" w:rsidRDefault="0071614A" w:rsidP="00E23FB7">
                          <w:pPr>
                            <w:pStyle w:val="Outputprofile"/>
                          </w:pP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"Outputprofile.Draft"\*CHARFORMAT \&lt;OawJumpToField value=0/&gt;</w:instrText>
                          </w:r>
                          <w:r w:rsidRPr="00CF4CC2">
                            <w:fldChar w:fldCharType="end"/>
                          </w: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"Outputprofile.Intern"\*CHARFORMAT \&lt;OawJumpToField value=0/&gt;</w:instrText>
                          </w:r>
                          <w:r w:rsidRPr="00CF4CC2">
                            <w:fldChar w:fldCharType="end"/>
                          </w:r>
                        </w:p>
                        <w:p w14:paraId="69999122" w14:textId="5FD0ABF5" w:rsidR="0071614A" w:rsidRPr="00CF4CC2" w:rsidRDefault="0071614A" w:rsidP="00E23FB7">
                          <w:pPr>
                            <w:pStyle w:val="Outputprofile"/>
                            <w:rPr>
                              <w:sz w:val="18"/>
                            </w:rPr>
                          </w:pP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vert270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307FD207" id="Textfeld 4" o:spid="_x0000_s1031" type="#_x0000_t202" style="position:absolute;margin-left:31.9pt;margin-top:619.75pt;width:31.1pt;height:138.4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SjuWUDQIAACUEAAAOAAAAZHJzL2Uyb0RvYy54bWysU8Fu2zAMvQ/YPwi6L06ypUmMOEWXLsOA&#13;&#10;dhvQ7QNkWbaFyaJGKbHz96PkJB26WzEdCEqUnsjHx83t0Bl2VOg12ILPJlPOlJVQadsU/OeP/bsV&#13;&#10;Zz4IWwkDVhX8pDy/3b59s+ldrubQgqkUMgKxPu9dwdsQXJ5lXraqE34CTlkK1oCdCLTFJqtQ9ITe&#13;&#10;mWw+nd5kPWDlEKTynk7vxyDfJvy6VjJ8q2uvAjMFp9xCsphsGW223Yi8QeFaLc9piFdk0Qlt6dMr&#13;&#10;1L0Igh1Q/wPVaYngoQ4TCV0Gda2lSjVQNbPpi2qeWuFUqoXI8e5Kk/9/sPLr8cl9RxaGjzBQA1MR&#13;&#10;3j2A/OWZhV0rbKPuEKFvlajo41mkLOudz89PI9U+9xGk7B+hoiaLQ4AENNTYRVaoTkbo1IDTlXQ1&#13;&#10;BCbp8P36w3pJEUmh2XKxvFmlrmQiv7x26MNnBR2LTsGRmprQxfHBh5iNyC9X4mcejK722pi0wabc&#13;&#10;GWRHQQLYp5UKeHHNWNYXfL2YL0YCXgHR6UBKNror+Goa16itSNsnWyWdBaHN6FPKxp55jNSNJIah&#13;&#10;HJiuCr6IbyOtJVQnIhZhFC4NGjnRziNlPem24P73QaDizHyx1J8o8ouDF6e8OMLKFkj+gbPR3YVx&#13;&#10;GA4OddMS+KgAC3fUw1onep8TOWdMWkysn+cmiv3vfbr1PN3bPwAAAP//AwBQSwMEFAAGAAgAAAAh&#13;&#10;AOFohsfkAAAAEQEAAA8AAABkcnMvZG93bnJldi54bWxMj8tOwzAQRfdI/IM1SOyok1iJShqnQjw2&#13;&#10;CKESqq7d2CQR8Tiy3Sb8PdMVbEbzvHNutV3syM7Gh8GhhHSVADPYOj1gJ2H/+XK3BhaiQq1Gh0bC&#13;&#10;jwmwra+vKlVqN+OHOTexYySCoVQS+hinkvPQ9saqsHKTQZp9OW9VpNJ3XHs1k7gdeZYkBbdqQPrQ&#13;&#10;q8k89qb9bk5WwrA/vIlmneb8IFqvd6+79+d8lvL2ZnnaUHjYAItmiX8XcPFA/FAT2NGdUAc2SigE&#13;&#10;4UfqZ+I+B3bZyAqyeKQkTwsBvK74fyf1LwAAAP//AwBQSwECLQAUAAYACAAAACEAtoM4kv4AAADh&#13;&#10;AQAAEwAAAAAAAAAAAAAAAAAAAAAAW0NvbnRlbnRfVHlwZXNdLnhtbFBLAQItABQABgAIAAAAIQA4&#13;&#10;/SH/1gAAAJQBAAALAAAAAAAAAAAAAAAAAC8BAABfcmVscy8ucmVsc1BLAQItABQABgAIAAAAIQDS&#13;&#10;juWUDQIAACUEAAAOAAAAAAAAAAAAAAAAAC4CAABkcnMvZTJvRG9jLnhtbFBLAQItABQABgAIAAAA&#13;&#10;IQDhaIbH5AAAABEBAAAPAAAAAAAAAAAAAAAAAGcEAABkcnMvZG93bnJldi54bWxQSwUGAAAAAAQA&#13;&#10;BADzAAAAeAUAAAAA&#13;&#10;" strokecolor="white">
              <v:textbox style="layout-flow:vertical;mso-layout-flow-alt:bottom-to-top" inset="0,0,0,0">
                <w:txbxContent>
                  <w:p w14:paraId="7B7C4615" w14:textId="45567781" w:rsidR="0071614A" w:rsidRPr="00CF4CC2" w:rsidRDefault="0071614A" w:rsidP="00E23FB7">
                    <w:pPr>
                      <w:pStyle w:val="Outputprofile"/>
                    </w:pPr>
                    <w:r w:rsidRPr="00CF4CC2">
                      <w:fldChar w:fldCharType="begin"/>
                    </w:r>
                    <w:r w:rsidRPr="00CF4CC2">
                      <w:instrText xml:space="preserve"> DOCPROPERTY "Outputprofile.Draft"\*CHARFORMAT \&lt;OawJumpToField value=0/&gt;</w:instrText>
                    </w:r>
                    <w:r w:rsidRPr="00CF4CC2">
                      <w:fldChar w:fldCharType="end"/>
                    </w:r>
                    <w:r w:rsidRPr="00CF4CC2">
                      <w:fldChar w:fldCharType="begin"/>
                    </w:r>
                    <w:r w:rsidRPr="00CF4CC2">
                      <w:instrText xml:space="preserve"> DOCPROPERTY "Outputprofile.Intern"\*CHARFORMAT \&lt;OawJumpToField value=0/&gt;</w:instrText>
                    </w:r>
                    <w:r w:rsidRPr="00CF4CC2">
                      <w:fldChar w:fldCharType="end"/>
                    </w:r>
                  </w:p>
                  <w:p w14:paraId="69999122" w14:textId="5FD0ABF5" w:rsidR="0071614A" w:rsidRPr="00CF4CC2" w:rsidRDefault="0071614A" w:rsidP="00E23FB7">
                    <w:pPr>
                      <w:pStyle w:val="Outputprofile"/>
                      <w:rPr>
                        <w:sz w:val="18"/>
                      </w:rPr>
                    </w:pP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"Outputprofile.Draft"\*CHARFORMAT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 - HH:mm:ss"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30.05.2024 - 08:13:51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"Outputprofile.Intern"\*CHARFORMAT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</w:p>
                </w:txbxContent>
              </v:textbox>
            </v:shape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307E95" w14:textId="77777777" w:rsidR="0071614A" w:rsidRDefault="0071614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A0D063E" w14:textId="77777777" w:rsidR="00BA2B4D" w:rsidRDefault="00BA2B4D">
      <w:pPr>
        <w:spacing w:line="240" w:lineRule="auto"/>
      </w:pPr>
      <w:r>
        <w:separator/>
      </w:r>
    </w:p>
  </w:footnote>
  <w:footnote w:type="continuationSeparator" w:id="0">
    <w:p w14:paraId="196FF114" w14:textId="77777777" w:rsidR="00BA2B4D" w:rsidRDefault="00BA2B4D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13AF68" w14:textId="6160A885" w:rsidR="0071614A" w:rsidRPr="00375F87" w:rsidRDefault="00773EFF" w:rsidP="00375F87">
    <w:pPr>
      <w:pStyle w:val="Kopfzeile"/>
    </w:pPr>
    <w:r>
      <w:rPr>
        <w:sz w:val="32"/>
      </w:rPr>
      <w:t>Rechnung für v</w:t>
    </w:r>
    <w:r w:rsidR="008A3F7C" w:rsidRPr="00A6043C">
      <w:rPr>
        <w:sz w:val="32"/>
      </w:rPr>
      <w:t xml:space="preserve">erlorenes </w:t>
    </w:r>
    <w:r>
      <w:rPr>
        <w:sz w:val="32"/>
      </w:rPr>
      <w:t>ICT-</w:t>
    </w:r>
    <w:r w:rsidR="008A3F7C" w:rsidRPr="00A6043C">
      <w:rPr>
        <w:sz w:val="32"/>
      </w:rPr>
      <w:t>Material</w:t>
    </w:r>
    <w:r w:rsidR="008A3F7C" w:rsidRPr="00375F87">
      <w:rPr>
        <w:noProof/>
      </w:rPr>
      <w:t xml:space="preserve"> </w:t>
    </w:r>
    <w:r w:rsidR="0071614A" w:rsidRPr="00375F87">
      <w:rPr>
        <w:noProof/>
      </w:rPr>
      <w:drawing>
        <wp:anchor distT="0" distB="0" distL="114300" distR="114300" simplePos="0" relativeHeight="251658249" behindDoc="1" locked="1" layoutInCell="1" allowOverlap="1" wp14:anchorId="2EE38C79" wp14:editId="088E9B3C">
          <wp:simplePos x="0" y="0"/>
          <wp:positionH relativeFrom="page">
            <wp:posOffset>660400</wp:posOffset>
          </wp:positionH>
          <wp:positionV relativeFrom="page">
            <wp:align>top</wp:align>
          </wp:positionV>
          <wp:extent cx="7559675" cy="1763395"/>
          <wp:effectExtent l="0" t="0" r="0" b="8255"/>
          <wp:wrapNone/>
          <wp:docPr id="27" name="57268ef0-9580-4470-a314-307a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5" name="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7633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E7456C">
      <w:rPr>
        <w:noProof/>
      </w:rPr>
      <mc:AlternateContent>
        <mc:Choice Requires="wps">
          <w:drawing>
            <wp:anchor distT="0" distB="0" distL="114300" distR="114300" simplePos="0" relativeHeight="251658244" behindDoc="0" locked="0" layoutInCell="1" allowOverlap="1" wp14:anchorId="3FEAFC9A" wp14:editId="33E72AF4">
              <wp:simplePos x="0" y="0"/>
              <wp:positionH relativeFrom="column">
                <wp:posOffset>-85725</wp:posOffset>
              </wp:positionH>
              <wp:positionV relativeFrom="paragraph">
                <wp:posOffset>173355</wp:posOffset>
              </wp:positionV>
              <wp:extent cx="2386965" cy="501015"/>
              <wp:effectExtent l="0" t="0" r="0" b="0"/>
              <wp:wrapNone/>
              <wp:docPr id="9" name="Textfeld 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386965" cy="50101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E4E3C93" w14:textId="4E206F78" w:rsidR="0071614A" w:rsidRDefault="0071614A" w:rsidP="00B52825">
                          <w:pPr>
                            <w:pStyle w:val="Outputprofile"/>
                            <w:suppressAutoHyphens/>
                          </w:pPr>
                          <w:r>
                            <w:fldChar w:fldCharType="begin"/>
                          </w:r>
                          <w:r>
                            <w:instrText xml:space="preserve"> DOCPROPERTY "Outputprofile.Draft"\*CHARFORMAT \&lt;OawJumpToField value=0/&gt;</w:instrText>
                          </w:r>
                          <w:r>
                            <w:fldChar w:fldCharType="end"/>
                          </w:r>
                          <w:r>
                            <w:fldChar w:fldCharType="begin"/>
                          </w:r>
                          <w:r>
                            <w:instrText xml:space="preserve"> DOCPROPERTY "Outputprofile.Intern"\*CHARFORMAT \&lt;OawJumpToField value=0/&gt;</w:instrText>
                          </w:r>
                          <w:r>
                            <w:fldChar w:fldCharType="end"/>
                          </w:r>
                        </w:p>
                        <w:p w14:paraId="1A76BF87" w14:textId="0F799284" w:rsidR="0071614A" w:rsidRDefault="0071614A" w:rsidP="00B52825">
                          <w:pPr>
                            <w:pStyle w:val="Outputprofile"/>
                            <w:suppressAutoHyphens/>
                            <w:rPr>
                              <w:sz w:val="18"/>
                            </w:rPr>
                          </w:pP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if 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 = "" "" "</w:instrText>
                          </w:r>
                          <w:r>
                            <w:rPr>
                              <w:sz w:val="18"/>
                            </w:rPr>
                            <w:fldChar w:fldCharType="begin"/>
                          </w:r>
                          <w:r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  <w:r>
                            <w:rPr>
                              <w:sz w:val="18"/>
                            </w:rPr>
                            <w:instrText xml:space="preserve">" </w:instrText>
                          </w:r>
                          <w:r>
                            <w:rPr>
                              <w:sz w:val="18"/>
                            </w:rPr>
                            <w:fldChar w:fldCharType="end"/>
                          </w:r>
                        </w:p>
                        <w:p w14:paraId="589E55B7" w14:textId="77777777" w:rsidR="0071614A" w:rsidRDefault="0071614A" w:rsidP="00B52825">
                          <w:pPr>
                            <w:pStyle w:val="Outputprofile"/>
                            <w:suppressAutoHyphens/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40000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3FEAFC9A" id="_x0000_t202" coordsize="21600,21600" o:spt="202" path="m,l,21600r21600,l21600,xe">
              <v:stroke joinstyle="miter"/>
              <v:path gradientshapeok="t" o:connecttype="rect"/>
            </v:shapetype>
            <v:shape id="Textfeld 9" o:spid="_x0000_s1026" type="#_x0000_t202" style="position:absolute;margin-left:-6.75pt;margin-top:13.65pt;width:187.95pt;height:39.45pt;z-index:251658244;visibility:visible;mso-wrap-style:square;mso-width-percent:40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40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eYejQAAIAANkDAAAOAAAAZHJzL2Uyb0RvYy54bWysU8tu2zAQvBfoPxC817Jdy7UFy0GaNEWB&#13;&#10;9AGk/QCaoiyiJJdd0pbSr8+SchyjvRXVgeBqydmd2eHmarCGHRUGDa7ms8mUM+UkNNrta/7j+92b&#13;&#10;FWchCtcIA07V/FEFfrV9/WrT+0rNoQPTKGQE4kLV+5p3MfqqKILslBVhAl45SraAVkQKcV80KHpC&#13;&#10;t6aYT6fLogdsPIJUIdDf2zHJtxm/bZWMX9s2qMhMzam3mFfM6y6txXYjqj0K32l5akP8QxdWaEdF&#13;&#10;z1C3Igp2QP0XlNUSIUAbJxJsAW2rpcociM1s+gebh054lbmQOMGfZQr/D1Z+OT74b8ji8B4GGmAm&#13;&#10;Efw9yJ+BObjphNura0ToOyUaKjxLkhW9D9XpapI6VCGB7PrP0NCQxSFCBhpatEkV4skInQbweBZd&#13;&#10;DZFJ+jl/u1qulyVnknIliTArcwlRPd/2GOJHBZalTc2RhprRxfE+xNSNqJ6PpGIO7rQxebDGsb7m&#13;&#10;63Je5gsXGasj+c5oW/PVNH2jExLJD67Jl6PQZtxTAeNOrBPRkXIcdgMdTOx30DwSf4TRX/QeaNMB&#13;&#10;/uasJ2/VPPw6CFScmU+ONFzPFotkxhwsyndzCvAys7vMCCcJquaRs3F7E0cDHzzqfUeVxqk5uCbd&#13;&#10;W50leenq1Df5Jyt18noy6GWcT728yO0TAAAA//8DAFBLAwQUAAYACAAAACEAwu8fPuUAAAAPAQAA&#13;&#10;DwAAAGRycy9kb3ducmV2LnhtbEyPzU7DMBCE70i8g7VI3FqnSZOiNE6FoByQOJRS7q7t/EC8jmIn&#13;&#10;DTw9ywkuK632m9mZYjfbjk1m8K1DAatlBMygcrrFWsDp7WlxB8wHiVp2Do2AL+NhV15fFTLX7oKv&#13;&#10;ZjqGmpEJ+lwKaELoc869aoyVful6g3Sr3GBloHWouR7khcxtx+MoyriVLdKHRvbmoTHq8zhaAdXz&#13;&#10;+8a+rKv9aT+m3x9TquZDrYS4vZkftzTut8CCmcOfAn47UH4oKdjZjag96wQsVklKqIB4kwAjIMni&#13;&#10;NbAzkVEWAy8L/r9H+QMAAP//AwBQSwECLQAUAAYACAAAACEAtoM4kv4AAADhAQAAEwAAAAAAAAAA&#13;&#10;AAAAAAAAAAAAW0NvbnRlbnRfVHlwZXNdLnhtbFBLAQItABQABgAIAAAAIQA4/SH/1gAAAJQBAAAL&#13;&#10;AAAAAAAAAAAAAAAAAC8BAABfcmVscy8ucmVsc1BLAQItABQABgAIAAAAIQAeYejQAAIAANkDAAAO&#13;&#10;AAAAAAAAAAAAAAAAAC4CAABkcnMvZTJvRG9jLnhtbFBLAQItABQABgAIAAAAIQDC7x8+5QAAAA8B&#13;&#10;AAAPAAAAAAAAAAAAAAAAAFoEAABkcnMvZG93bnJldi54bWxQSwUGAAAAAAQABADzAAAAbAUAAAAA&#13;&#10;" filled="f" stroked="f">
              <v:textbox>
                <w:txbxContent>
                  <w:p w14:paraId="7E4E3C93" w14:textId="4E206F78" w:rsidR="0071614A" w:rsidRDefault="0071614A" w:rsidP="00B52825">
                    <w:pPr>
                      <w:pStyle w:val="Outputprofile"/>
                      <w:suppressAutoHyphens/>
                    </w:pPr>
                    <w:r>
                      <w:fldChar w:fldCharType="begin"/>
                    </w:r>
                    <w:r>
                      <w:instrText xml:space="preserve"> DOCPROPERTY "Outputprofile.Draft"\*CHARFORMAT \&lt;OawJumpToField value=0/&gt;</w:instrText>
                    </w:r>
                    <w:r>
                      <w:fldChar w:fldCharType="end"/>
                    </w:r>
                    <w:r>
                      <w:fldChar w:fldCharType="begin"/>
                    </w:r>
                    <w:r>
                      <w:instrText xml:space="preserve"> DOCPROPERTY "Outputprofile.Intern"\*CHARFORMAT \&lt;OawJumpToField value=0/&gt;</w:instrText>
                    </w:r>
                    <w:r>
                      <w:fldChar w:fldCharType="end"/>
                    </w:r>
                  </w:p>
                  <w:p w14:paraId="1A76BF87" w14:textId="0F799284" w:rsidR="0071614A" w:rsidRDefault="0071614A" w:rsidP="00B52825">
                    <w:pPr>
                      <w:pStyle w:val="Outputprofile"/>
                      <w:suppressAutoHyphens/>
                      <w:rPr>
                        <w:sz w:val="18"/>
                      </w:rPr>
                    </w:pP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if </w:instrText>
                    </w: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DOCPROPERTY "Outputprofile.Draft"\*CHARFORMAT \&lt;OawJumpToField value=0/&gt;</w:instrText>
                    </w:r>
                    <w:r>
                      <w:rPr>
                        <w:sz w:val="18"/>
                      </w:rPr>
                      <w:fldChar w:fldCharType="end"/>
                    </w:r>
                    <w:r>
                      <w:rPr>
                        <w:sz w:val="18"/>
                      </w:rPr>
                      <w:instrText xml:space="preserve"> = "" "" "</w:instrText>
                    </w: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Date  \@ "dd.MM.yyyy - HH:mm:ss"  \* CHARFORMAT </w:instrText>
                    </w:r>
                    <w:r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30.05.2024 - 08:13:51</w:instrText>
                    </w:r>
                    <w:r>
                      <w:rPr>
                        <w:sz w:val="18"/>
                      </w:rPr>
                      <w:fldChar w:fldCharType="end"/>
                    </w:r>
                    <w:r>
                      <w:rPr>
                        <w:sz w:val="18"/>
                      </w:rPr>
                      <w:instrText xml:space="preserve">" </w:instrText>
                    </w:r>
                    <w:r>
                      <w:rPr>
                        <w:sz w:val="18"/>
                      </w:rPr>
                      <w:fldChar w:fldCharType="end"/>
                    </w: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if </w:instrText>
                    </w: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DOCPROPERTY "Outputprofile.Intern"\*CHARFORMAT \&lt;OawJumpToField value=0/&gt;</w:instrText>
                    </w:r>
                    <w:r>
                      <w:rPr>
                        <w:sz w:val="18"/>
                      </w:rPr>
                      <w:fldChar w:fldCharType="end"/>
                    </w:r>
                    <w:r>
                      <w:rPr>
                        <w:sz w:val="18"/>
                      </w:rPr>
                      <w:instrText xml:space="preserve"> = "" "" "</w:instrText>
                    </w:r>
                    <w:r>
                      <w:rPr>
                        <w:sz w:val="18"/>
                      </w:rPr>
                      <w:fldChar w:fldCharType="begin"/>
                    </w:r>
                    <w:r>
                      <w:rPr>
                        <w:sz w:val="18"/>
                      </w:rPr>
                      <w:instrText xml:space="preserve"> Date  \@ "dd.MM.yyyy"  \* CHARFORMAT </w:instrText>
                    </w:r>
                    <w:r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</w:instrText>
                    </w:r>
                    <w:r>
                      <w:rPr>
                        <w:sz w:val="18"/>
                      </w:rPr>
                      <w:fldChar w:fldCharType="end"/>
                    </w:r>
                    <w:r>
                      <w:rPr>
                        <w:sz w:val="18"/>
                      </w:rPr>
                      <w:instrText xml:space="preserve">" </w:instrText>
                    </w:r>
                    <w:r>
                      <w:rPr>
                        <w:sz w:val="18"/>
                      </w:rPr>
                      <w:fldChar w:fldCharType="end"/>
                    </w:r>
                  </w:p>
                  <w:p w14:paraId="589E55B7" w14:textId="77777777" w:rsidR="0071614A" w:rsidRDefault="0071614A" w:rsidP="00B52825">
                    <w:pPr>
                      <w:pStyle w:val="Outputprofile"/>
                      <w:suppressAutoHyphens/>
                    </w:pPr>
                  </w:p>
                </w:txbxContent>
              </v:textbox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740D42" w14:textId="11DD351E" w:rsidR="0071614A" w:rsidRPr="00375F87" w:rsidRDefault="0071614A" w:rsidP="00375F87">
    <w:pPr>
      <w:pStyle w:val="Kopfzeile"/>
    </w:pPr>
    <w:r w:rsidRPr="00375F87">
      <w:rPr>
        <w:noProof/>
      </w:rPr>
      <w:drawing>
        <wp:anchor distT="0" distB="0" distL="114300" distR="114300" simplePos="0" relativeHeight="251658248" behindDoc="1" locked="1" layoutInCell="1" allowOverlap="1" wp14:anchorId="48EE9FFF" wp14:editId="07777777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763395"/>
          <wp:effectExtent l="0" t="0" r="0" b="8255"/>
          <wp:wrapNone/>
          <wp:docPr id="28" name="57268ef0-9580-4470-a314-307a_2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7633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E7456C"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7EB2DC42" wp14:editId="436B9919">
              <wp:simplePos x="0" y="0"/>
              <wp:positionH relativeFrom="column">
                <wp:posOffset>-85725</wp:posOffset>
              </wp:positionH>
              <wp:positionV relativeFrom="paragraph">
                <wp:posOffset>173355</wp:posOffset>
              </wp:positionV>
              <wp:extent cx="2225040" cy="501015"/>
              <wp:effectExtent l="0" t="0" r="0" b="0"/>
              <wp:wrapNone/>
              <wp:docPr id="6" name="Textfeld 6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225040" cy="50101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5FA038EF" w14:textId="694CE04B" w:rsidR="0071614A" w:rsidRPr="00CF4CC2" w:rsidRDefault="0071614A" w:rsidP="00F44D37">
                          <w:pPr>
                            <w:pStyle w:val="Outputprofile"/>
                          </w:pP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"Outputprofile.Draft"\*CHARFORMAT \&lt;OawJumpToField value=0/&gt;</w:instrText>
                          </w:r>
                          <w:r w:rsidRPr="00CF4CC2">
                            <w:fldChar w:fldCharType="end"/>
                          </w:r>
                          <w:r w:rsidRPr="00CF4CC2">
                            <w:fldChar w:fldCharType="begin"/>
                          </w:r>
                          <w:r w:rsidRPr="00CF4CC2">
                            <w:instrText xml:space="preserve"> DOCPROPERTY "Outputprofile.Intern"\*CHARFORMAT \&lt;OawJumpToField value=0/&gt;</w:instrText>
                          </w:r>
                          <w:r w:rsidRPr="00CF4CC2">
                            <w:fldChar w:fldCharType="end"/>
                          </w:r>
                        </w:p>
                        <w:p w14:paraId="20B5250F" w14:textId="1330B14A" w:rsidR="0071614A" w:rsidRPr="00CF4CC2" w:rsidRDefault="0071614A" w:rsidP="00F44D37">
                          <w:pPr>
                            <w:pStyle w:val="Outputprofile"/>
                            <w:rPr>
                              <w:sz w:val="18"/>
                            </w:rPr>
                          </w:pP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"Outputprofile.Draft"\*CHARFORMAT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 - HH:mm:ss"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30.05.2024 - 08:13:51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if 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DOCPROPERTY "Outputprofile.Intern"\*CHARFORMAT \&lt;OawJumpToField value=0/&gt;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 = "" "" "</w:instrText>
                          </w:r>
                          <w:r w:rsidRPr="00CF4CC2">
                            <w:rPr>
                              <w:sz w:val="18"/>
                            </w:rPr>
                            <w:fldChar w:fldCharType="begin"/>
                          </w:r>
                          <w:r w:rsidRPr="00CF4CC2">
                            <w:rPr>
                              <w:sz w:val="18"/>
                            </w:rPr>
                            <w:instrText xml:space="preserve"> Date  \@ "dd.MM.yyyy"  \* CHARFORMAT </w:instrText>
                          </w:r>
                          <w:r w:rsidRPr="00CF4CC2">
                            <w:rPr>
                              <w:sz w:val="18"/>
                            </w:rPr>
                            <w:fldChar w:fldCharType="separate"/>
                          </w:r>
                          <w:r>
                            <w:rPr>
                              <w:noProof/>
                              <w:sz w:val="18"/>
                            </w:rPr>
                            <w:instrText>30.05.2024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  <w:r w:rsidRPr="00CF4CC2">
                            <w:rPr>
                              <w:sz w:val="18"/>
                            </w:rPr>
                            <w:instrText xml:space="preserve">" </w:instrText>
                          </w:r>
                          <w:r w:rsidRPr="00CF4CC2">
                            <w:rPr>
                              <w:sz w:val="18"/>
                            </w:rPr>
                            <w:fldChar w:fldCharType="end"/>
                          </w:r>
                        </w:p>
                        <w:p w14:paraId="605B6A11" w14:textId="77777777" w:rsidR="0071614A" w:rsidRDefault="0071614A" w:rsidP="00D87A79">
                          <w:pPr>
                            <w:pStyle w:val="Outputprofile"/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40000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7EB2DC42" id="_x0000_t202" coordsize="21600,21600" o:spt="202" path="m,l,21600r21600,l21600,xe">
              <v:stroke joinstyle="miter"/>
              <v:path gradientshapeok="t" o:connecttype="rect"/>
            </v:shapetype>
            <v:shape id="Textfeld 6" o:spid="_x0000_s1029" type="#_x0000_t202" style="position:absolute;margin-left:-6.75pt;margin-top:13.65pt;width:175.2pt;height:39.45pt;z-index:251658242;visibility:visible;mso-wrap-style:square;mso-width-percent:40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40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Bhi+RoFQIAADIEAAAOAAAAZHJzL2Uyb0RvYy54bWysU9uO0zAQfUfiHyy/07Shhd2o6WrpUoS0&#13;&#10;XKSFD3AcJ7FwPGbsNilfz9jpdgu8rfCD5fHYZ2bOnFnfjL1hB4Vegy35YjbnTFkJtbZtyb9/2726&#13;&#10;4swHYWthwKqSH5XnN5uXL9aDK1QOHZhaISMQ64vBlbwLwRVZ5mWneuFn4JQlZwPYi0AmtlmNYiD0&#13;&#10;3mT5fP4mGwBrhyCV93R7Nzn5JuE3jZLhS9N4FZgpOeUW0o5pr+KebdaiaFG4TstTGuIZWfRCWwp6&#13;&#10;hroTQbA96n+gei0RPDRhJqHPoGm0VKkGqmYx/6uah044lWohcrw70+T/H6z8fHhwX5GF8R2M1MBU&#13;&#10;hHf3IH94ZmHbCduqW0QYOiVqCryIlGWD88Xpa6TaFz6CVMMnqKnJYh8gAY0N9pEVqpMROjXgeCZd&#13;&#10;jYFJuszzfDVfkkuSb0UkLFYphCgefzv04YOCnsVDyZGamtDF4d6HmI0oHp/EYB6MrnfamGRgW20N&#13;&#10;soMgAezSOqH/8cxYNpT8epWvJgKeAdHrQEo2ui/51TyuSVuRtve2TjoLQpvpTCkbe+IxUjeRGMZq&#13;&#10;ZLou+ev4N9JaQX0kYhEm4dKg0aED/MXZQKItuf+5F6g4Mx8tNed6sYxMhmQsV29zMvDSU116hJUE&#13;&#10;VfLA2XTchmky9g5121GkSQ4WbqmhjU5cP2V1Sp+EmVpwGqKo/Es7vXoa9c1vAAAA//8DAFBLAwQU&#13;&#10;AAYACAAAACEA1WwnBuIAAAAPAQAADwAAAGRycy9kb3ducmV2LnhtbEyPzU7DMBCE70i8g7VIXFBr&#13;&#10;J4GUpnEqBKrElULvTmzigH8i223dt2c5wWWl1X4zO9NuszXkpEKcvONQLBkQ5QYvJzdy+HjfLR6B&#13;&#10;xCScFMY7xeGiImy766tWNNKf3Zs67dNI0MTFRnDQKc0NpXHQyoq49LNyePv0wYqEaxipDOKM5tbQ&#13;&#10;krGaWjE5/KDFrJ61Gr73R8vh/kv0h1jclSbvLoGlOa9fJ8357U1+2eB42gBJKqc/Bfx2wPzQYbDe&#13;&#10;H52MxHBYFNUDohzKVQUEgaqq10B6JFldAu1a+r9H9wMAAP//AwBQSwECLQAUAAYACAAAACEAtoM4&#13;&#10;kv4AAADhAQAAEwAAAAAAAAAAAAAAAAAAAAAAW0NvbnRlbnRfVHlwZXNdLnhtbFBLAQItABQABgAI&#13;&#10;AAAAIQA4/SH/1gAAAJQBAAALAAAAAAAAAAAAAAAAAC8BAABfcmVscy8ucmVsc1BLAQItABQABgAI&#13;&#10;AAAAIQBhi+RoFQIAADIEAAAOAAAAAAAAAAAAAAAAAC4CAABkcnMvZTJvRG9jLnhtbFBLAQItABQA&#13;&#10;BgAIAAAAIQDVbCcG4gAAAA8BAAAPAAAAAAAAAAAAAAAAAG8EAABkcnMvZG93bnJldi54bWxQSwUG&#13;&#10;AAAAAAQABADzAAAAfgUAAAAA&#13;&#10;" strokecolor="white">
              <v:textbox>
                <w:txbxContent>
                  <w:p w14:paraId="5FA038EF" w14:textId="694CE04B" w:rsidR="0071614A" w:rsidRPr="00CF4CC2" w:rsidRDefault="0071614A" w:rsidP="00F44D37">
                    <w:pPr>
                      <w:pStyle w:val="Outputprofile"/>
                    </w:pPr>
                    <w:r w:rsidRPr="00CF4CC2">
                      <w:fldChar w:fldCharType="begin"/>
                    </w:r>
                    <w:r w:rsidRPr="00CF4CC2">
                      <w:instrText xml:space="preserve"> DOCPROPERTY "Outputprofile.Draft"\*CHARFORMAT \&lt;OawJumpToField value=0/&gt;</w:instrText>
                    </w:r>
                    <w:r w:rsidRPr="00CF4CC2">
                      <w:fldChar w:fldCharType="end"/>
                    </w:r>
                    <w:r w:rsidRPr="00CF4CC2">
                      <w:fldChar w:fldCharType="begin"/>
                    </w:r>
                    <w:r w:rsidRPr="00CF4CC2">
                      <w:instrText xml:space="preserve"> DOCPROPERTY "Outputprofile.Intern"\*CHARFORMAT \&lt;OawJumpToField value=0/&gt;</w:instrText>
                    </w:r>
                    <w:r w:rsidRPr="00CF4CC2">
                      <w:fldChar w:fldCharType="end"/>
                    </w:r>
                  </w:p>
                  <w:p w14:paraId="20B5250F" w14:textId="1330B14A" w:rsidR="0071614A" w:rsidRPr="00CF4CC2" w:rsidRDefault="0071614A" w:rsidP="00F44D37">
                    <w:pPr>
                      <w:pStyle w:val="Outputprofile"/>
                      <w:rPr>
                        <w:sz w:val="18"/>
                      </w:rPr>
                    </w:pP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"Outputprofile.Draft"\*CHARFORMAT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 - HH:mm:ss"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30.05.2024 - 08:13:51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if 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DOCPROPERTY "Outputprofile.Intern"\*CHARFORMAT \&lt;OawJumpToField value=0/&gt;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 = "" "" "</w:instrText>
                    </w:r>
                    <w:r w:rsidRPr="00CF4CC2">
                      <w:rPr>
                        <w:sz w:val="18"/>
                      </w:rPr>
                      <w:fldChar w:fldCharType="begin"/>
                    </w:r>
                    <w:r w:rsidRPr="00CF4CC2">
                      <w:rPr>
                        <w:sz w:val="18"/>
                      </w:rPr>
                      <w:instrText xml:space="preserve"> Date  \@ "dd.MM.yyyy"  \* CHARFORMAT </w:instrText>
                    </w:r>
                    <w:r w:rsidRPr="00CF4CC2">
                      <w:rPr>
                        <w:sz w:val="18"/>
                      </w:rPr>
                      <w:fldChar w:fldCharType="separate"/>
                    </w:r>
                    <w:r>
                      <w:rPr>
                        <w:noProof/>
                        <w:sz w:val="18"/>
                      </w:rPr>
                      <w:instrText>30.05.2024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  <w:r w:rsidRPr="00CF4CC2">
                      <w:rPr>
                        <w:sz w:val="18"/>
                      </w:rPr>
                      <w:instrText xml:space="preserve">" </w:instrText>
                    </w:r>
                    <w:r w:rsidRPr="00CF4CC2">
                      <w:rPr>
                        <w:sz w:val="18"/>
                      </w:rPr>
                      <w:fldChar w:fldCharType="end"/>
                    </w:r>
                  </w:p>
                  <w:p w14:paraId="605B6A11" w14:textId="77777777" w:rsidR="0071614A" w:rsidRDefault="0071614A" w:rsidP="00D87A79">
                    <w:pPr>
                      <w:pStyle w:val="Outputprofile"/>
                    </w:pPr>
                  </w:p>
                </w:txbxContent>
              </v:textbox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ACC50AC" w14:textId="5DABC133" w:rsidR="0071614A" w:rsidRDefault="00E7456C" w:rsidP="00375F87">
    <w:pPr>
      <w:pStyle w:val="Kopfzeile"/>
    </w:pPr>
    <w:r>
      <w:rPr>
        <w:noProof/>
      </w:rPr>
      <mc:AlternateContent>
        <mc:Choice Requires="wps">
          <w:drawing>
            <wp:anchor distT="0" distB="0" distL="114300" distR="114300" simplePos="0" relativeHeight="251658243" behindDoc="0" locked="0" layoutInCell="1" allowOverlap="1" wp14:anchorId="59F10A6F" wp14:editId="60169700">
              <wp:simplePos x="0" y="0"/>
              <wp:positionH relativeFrom="column">
                <wp:posOffset>4870450</wp:posOffset>
              </wp:positionH>
              <wp:positionV relativeFrom="paragraph">
                <wp:posOffset>255905</wp:posOffset>
              </wp:positionV>
              <wp:extent cx="1303655" cy="180975"/>
              <wp:effectExtent l="0" t="0" r="0" b="0"/>
              <wp:wrapNone/>
              <wp:docPr id="3" name="Textfeld 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303655" cy="1809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>
                        <a:noFill/>
                      </a:ln>
                    </wps:spPr>
                    <wps:txbx>
                      <w:txbxContent>
                        <w:p w14:paraId="07E29FD3" w14:textId="4CBBDC56" w:rsidR="0071614A" w:rsidRPr="00E815F7" w:rsidRDefault="0071614A" w:rsidP="000629C9">
                          <w:pPr>
                            <w:pStyle w:val="Fuzeile"/>
                            <w:jc w:val="both"/>
                            <w:rPr>
                              <w:sz w:val="18"/>
                              <w:szCs w:val="18"/>
                            </w:rPr>
                          </w:pP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begin"/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instrText xml:space="preserve"> DOCPROPERTY "Doc.Page"\*CHARFORMAT </w:instrTex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separate"/>
                          </w:r>
                          <w:r>
                            <w:rPr>
                              <w:sz w:val="18"/>
                              <w:szCs w:val="18"/>
                            </w:rPr>
                            <w:t>Seite</w: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end"/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t xml:space="preserve"> </w: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begin"/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instrText xml:space="preserve"> PAGE </w:instrTex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separate"/>
                          </w:r>
                          <w:r w:rsidR="00A6043C">
                            <w:rPr>
                              <w:noProof/>
                              <w:sz w:val="18"/>
                              <w:szCs w:val="18"/>
                            </w:rPr>
                            <w:t>2</w: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end"/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t xml:space="preserve"> von </w: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begin"/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instrText xml:space="preserve"> NUMPAGES   \* MERGEFORMAT </w:instrText>
                          </w:r>
                          <w:r w:rsidRPr="00E815F7">
                            <w:rPr>
                              <w:sz w:val="18"/>
                              <w:szCs w:val="18"/>
                            </w:rPr>
                            <w:fldChar w:fldCharType="separate"/>
                          </w:r>
                          <w:r w:rsidR="00A6043C">
                            <w:rPr>
                              <w:noProof/>
                              <w:sz w:val="18"/>
                              <w:szCs w:val="18"/>
                            </w:rPr>
                            <w:t>2</w:t>
                          </w:r>
                          <w:r w:rsidRPr="00E815F7">
                            <w:rPr>
                              <w:noProof/>
                              <w:sz w:val="18"/>
                              <w:szCs w:val="18"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59F10A6F" id="_x0000_t202" coordsize="21600,21600" o:spt="202" path="m,l,21600r21600,l21600,xe">
              <v:stroke joinstyle="miter"/>
              <v:path gradientshapeok="t" o:connecttype="rect"/>
            </v:shapetype>
            <v:shape id="Textfeld 3" o:spid="_x0000_s1032" type="#_x0000_t202" style="position:absolute;margin-left:383.5pt;margin-top:20.15pt;width:102.65pt;height:14.25pt;z-index:251658243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tfzbW7wEAAMEDAAAOAAAAZHJzL2Uyb0RvYy54bWysU8tu2zAQvBfoPxC815IT2E0Fy0HqwEWB&#13;&#10;9AGk/QCKoiSiFJdd0pbcr++Skp22uQXVgViK3Nmd2eHmduwNOyr0GmzJl4ucM2Ul1Nq2Jf/+bf/m&#13;&#10;hjMfhK2FAatKflKe325fv9oMrlBX0IGpFTICsb4YXMm7EFyRZV52qhd+AU5ZOmwAexFoi21WoxgI&#13;&#10;vTfZVZ6vswGwdghSeU9/76dDvk34TaNk+NI0XgVmSk69hbRiWqu4ZtuNKFoUrtNybkO8oIteaEtF&#13;&#10;L1D3Igh2QP0MqtcSwUMTFhL6DJpGS5U4EJtl/g+bx044lbiQON5dZPL/D1Z+Pj66r8jC+B5GGmAi&#13;&#10;4d0DyB+eWdh1wrbqDhGGTomaCi+jZNngfDGnRql94SNINXyCmoYsDgES0NhgH1UhnozQaQCni+hq&#13;&#10;DEzGktf59Xq14kzS2fImf/d2lUqI4pzt0IcPCnoWg5IjDTWhi+ODD7EbUZyvxGIejK732pi0wbba&#13;&#10;GWRHQQbYp29G/+uasfGyhZg2IcY/iWZkNnEMYzUyXZd8HSEi6wrqE/FGmHxF74CCDvAXZwN5quT+&#13;&#10;50Gg4sx8tKRdNOA5wHNQnQNhJaWWPHA2hbswGfXgULcdIU/TsXBH+jY6UX/qYm6XfJIUmT0djfjn&#13;&#10;Pt16ennb3wAAAP//AwBQSwMEFAAGAAgAAAAhADRCAA7jAAAADgEAAA8AAABkcnMvZG93bnJldi54&#13;&#10;bWxMj0FPwzAMhe9I/IfISFwQSymo7bqmE6xwG4eNaeesydqKxqmSdO3+PeYEF8uW7ffeV6xn07OL&#13;&#10;dr6zKOBpEQHTWFvVYSPg8PXxmAHzQaKSvUUt4Ko9rMvbm0Lmyk6405d9aBiJoM+lgDaEIefc1602&#13;&#10;0i/soJF2Z+uMDDS6hisnJxI3PY+jKOFGdkgOrRz0ptX19340ApLKjdMONw/V4X0rP4cmPr5dj0Lc&#13;&#10;383VisrrCljQc/j7gF8Gyg8lBTvZEZVnvYA0SQkoCHiJnoHRwTKNqTmRRZYBLwv+H6P8AQAA//8D&#13;&#10;AFBLAQItABQABgAIAAAAIQC2gziS/gAAAOEBAAATAAAAAAAAAAAAAAAAAAAAAABbQ29udGVudF9U&#13;&#10;eXBlc10ueG1sUEsBAi0AFAAGAAgAAAAhADj9If/WAAAAlAEAAAsAAAAAAAAAAAAAAAAALwEAAF9y&#13;&#10;ZWxzLy5yZWxzUEsBAi0AFAAGAAgAAAAhAO1/NtbvAQAAwQMAAA4AAAAAAAAAAAAAAAAALgIAAGRy&#13;&#10;cy9lMm9Eb2MueG1sUEsBAi0AFAAGAAgAAAAhADRCAA7jAAAADgEAAA8AAAAAAAAAAAAAAAAASQQA&#13;&#10;AGRycy9kb3ducmV2LnhtbFBLBQYAAAAABAAEAPMAAABZBQAAAAA=&#13;&#10;" stroked="f">
              <v:textbox inset="0,0,0,0">
                <w:txbxContent>
                  <w:p w14:paraId="07E29FD3" w14:textId="4CBBDC56" w:rsidR="0071614A" w:rsidRPr="00E815F7" w:rsidRDefault="0071614A" w:rsidP="000629C9">
                    <w:pPr>
                      <w:pStyle w:val="Fuzeile"/>
                      <w:jc w:val="both"/>
                      <w:rPr>
                        <w:sz w:val="18"/>
                        <w:szCs w:val="18"/>
                      </w:rPr>
                    </w:pPr>
                    <w:r w:rsidRPr="00E815F7">
                      <w:rPr>
                        <w:sz w:val="18"/>
                        <w:szCs w:val="18"/>
                      </w:rPr>
                      <w:fldChar w:fldCharType="begin"/>
                    </w:r>
                    <w:r w:rsidRPr="00E815F7">
                      <w:rPr>
                        <w:sz w:val="18"/>
                        <w:szCs w:val="18"/>
                      </w:rPr>
                      <w:instrText xml:space="preserve"> DOCPROPERTY "Doc.Page"\*CHARFORMAT </w:instrText>
                    </w:r>
                    <w:r w:rsidRPr="00E815F7">
                      <w:rPr>
                        <w:sz w:val="18"/>
                        <w:szCs w:val="18"/>
                      </w:rPr>
                      <w:fldChar w:fldCharType="separate"/>
                    </w:r>
                    <w:r>
                      <w:rPr>
                        <w:sz w:val="18"/>
                        <w:szCs w:val="18"/>
                      </w:rPr>
                      <w:t>Seite</w:t>
                    </w:r>
                    <w:r w:rsidRPr="00E815F7">
                      <w:rPr>
                        <w:sz w:val="18"/>
                        <w:szCs w:val="18"/>
                      </w:rPr>
                      <w:fldChar w:fldCharType="end"/>
                    </w:r>
                    <w:r w:rsidRPr="00E815F7">
                      <w:rPr>
                        <w:sz w:val="18"/>
                        <w:szCs w:val="18"/>
                      </w:rPr>
                      <w:t xml:space="preserve"> </w:t>
                    </w:r>
                    <w:r w:rsidRPr="00E815F7">
                      <w:rPr>
                        <w:sz w:val="18"/>
                        <w:szCs w:val="18"/>
                      </w:rPr>
                      <w:fldChar w:fldCharType="begin"/>
                    </w:r>
                    <w:r w:rsidRPr="00E815F7">
                      <w:rPr>
                        <w:sz w:val="18"/>
                        <w:szCs w:val="18"/>
                      </w:rPr>
                      <w:instrText xml:space="preserve"> PAGE </w:instrText>
                    </w:r>
                    <w:r w:rsidRPr="00E815F7">
                      <w:rPr>
                        <w:sz w:val="18"/>
                        <w:szCs w:val="18"/>
                      </w:rPr>
                      <w:fldChar w:fldCharType="separate"/>
                    </w:r>
                    <w:r w:rsidR="00A6043C">
                      <w:rPr>
                        <w:noProof/>
                        <w:sz w:val="18"/>
                        <w:szCs w:val="18"/>
                      </w:rPr>
                      <w:t>2</w:t>
                    </w:r>
                    <w:r w:rsidRPr="00E815F7">
                      <w:rPr>
                        <w:sz w:val="18"/>
                        <w:szCs w:val="18"/>
                      </w:rPr>
                      <w:fldChar w:fldCharType="end"/>
                    </w:r>
                    <w:r w:rsidRPr="00E815F7">
                      <w:rPr>
                        <w:sz w:val="18"/>
                        <w:szCs w:val="18"/>
                      </w:rPr>
                      <w:t xml:space="preserve"> von </w:t>
                    </w:r>
                    <w:r w:rsidRPr="00E815F7">
                      <w:rPr>
                        <w:sz w:val="18"/>
                        <w:szCs w:val="18"/>
                      </w:rPr>
                      <w:fldChar w:fldCharType="begin"/>
                    </w:r>
                    <w:r w:rsidRPr="00E815F7">
                      <w:rPr>
                        <w:sz w:val="18"/>
                        <w:szCs w:val="18"/>
                      </w:rPr>
                      <w:instrText xml:space="preserve"> NUMPAGES   \* MERGEFORMAT </w:instrText>
                    </w:r>
                    <w:r w:rsidRPr="00E815F7">
                      <w:rPr>
                        <w:sz w:val="18"/>
                        <w:szCs w:val="18"/>
                      </w:rPr>
                      <w:fldChar w:fldCharType="separate"/>
                    </w:r>
                    <w:r w:rsidR="00A6043C">
                      <w:rPr>
                        <w:noProof/>
                        <w:sz w:val="18"/>
                        <w:szCs w:val="18"/>
                      </w:rPr>
                      <w:t>2</w:t>
                    </w:r>
                    <w:r w:rsidRPr="00E815F7">
                      <w:rPr>
                        <w:noProof/>
                        <w:sz w:val="18"/>
                        <w:szCs w:val="18"/>
                      </w:rPr>
                      <w:fldChar w:fldCharType="end"/>
                    </w:r>
                  </w:p>
                </w:txbxContent>
              </v:textbox>
            </v:shape>
          </w:pict>
        </mc:Fallback>
      </mc:AlternateContent>
    </w:r>
    <w:r w:rsidR="0071614A">
      <w:rPr>
        <w:noProof/>
      </w:rPr>
      <w:drawing>
        <wp:anchor distT="0" distB="0" distL="114300" distR="114300" simplePos="0" relativeHeight="251658245" behindDoc="1" locked="1" layoutInCell="1" allowOverlap="1" wp14:anchorId="28B97DCE" wp14:editId="164C68CD">
          <wp:simplePos x="0" y="0"/>
          <wp:positionH relativeFrom="page">
            <wp:posOffset>606425</wp:posOffset>
          </wp:positionH>
          <wp:positionV relativeFrom="page">
            <wp:align>top</wp:align>
          </wp:positionV>
          <wp:extent cx="7559675" cy="1763395"/>
          <wp:effectExtent l="0" t="0" r="0" b="8255"/>
          <wp:wrapNone/>
          <wp:docPr id="1659457724" name="b1b1ed44-2e8a-42eb-b619-1fc3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7633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0D64238A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9F18D44C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D00B808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32A786C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7C8ED93E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FEDA8818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DE7E2A42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1AB29878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CE308A4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51C98A2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A44778"/>
    <w:multiLevelType w:val="multilevel"/>
    <w:tmpl w:val="CF84948C"/>
    <w:lvl w:ilvl="0">
      <w:start w:val="1"/>
      <w:numFmt w:val="decimal"/>
      <w:pStyle w:val="berschrift1"/>
      <w:suff w:val="space"/>
      <w:lvlText w:val="%1.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decimal"/>
      <w:pStyle w:val="berschrift2"/>
      <w:suff w:val="space"/>
      <w:lvlText w:val="%1.%2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decimal"/>
      <w:pStyle w:val="berschrift3"/>
      <w:suff w:val="space"/>
      <w:lvlText w:val="%1.%2.%3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3">
      <w:start w:val="1"/>
      <w:numFmt w:val="decimal"/>
      <w:pStyle w:val="berschrift4"/>
      <w:suff w:val="space"/>
      <w:lvlText w:val="%1.%2.%3.%4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vertAlign w:val="baseline"/>
      </w:rPr>
    </w:lvl>
    <w:lvl w:ilvl="4">
      <w:start w:val="1"/>
      <w:numFmt w:val="decimal"/>
      <w:pStyle w:val="berschrift5"/>
      <w:suff w:val="space"/>
      <w:lvlText w:val="%1.%2.%3.%4.%5"/>
      <w:lvlJc w:val="left"/>
      <w:pPr>
        <w:ind w:left="0" w:firstLine="0"/>
      </w:pPr>
      <w:rPr>
        <w:rFonts w:hint="default"/>
        <w:b/>
        <w:i w:val="0"/>
        <w:caps w:val="0"/>
        <w:strike w:val="0"/>
        <w:dstrike w:val="0"/>
        <w:vanish w:val="0"/>
        <w:color w:val="000000"/>
        <w:sz w:val="22"/>
        <w:szCs w:val="22"/>
        <w:vertAlign w:val="baseline"/>
      </w:rPr>
    </w:lvl>
    <w:lvl w:ilvl="5">
      <w:start w:val="1"/>
      <w:numFmt w:val="decimal"/>
      <w:pStyle w:val="berschrift6"/>
      <w:suff w:val="space"/>
      <w:lvlText w:val="%1.%2.%3.%4.%5.%6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6">
      <w:start w:val="1"/>
      <w:numFmt w:val="decimal"/>
      <w:pStyle w:val="berschrift7"/>
      <w:suff w:val="space"/>
      <w:lvlText w:val="%1.%2.%3.%4.%5.%6.%7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7">
      <w:start w:val="1"/>
      <w:numFmt w:val="decimal"/>
      <w:pStyle w:val="berschrift8"/>
      <w:suff w:val="space"/>
      <w:lvlText w:val="%1.%2.%3.%4.%5.%6.%7.%8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  <w:lvl w:ilvl="8">
      <w:start w:val="1"/>
      <w:numFmt w:val="decimal"/>
      <w:pStyle w:val="berschrift9"/>
      <w:suff w:val="space"/>
      <w:lvlText w:val="%1.%2.%3.%4.%5.%6.%7.%8.%9"/>
      <w:lvlJc w:val="left"/>
      <w:pPr>
        <w:ind w:left="0" w:firstLine="0"/>
      </w:pPr>
      <w:rPr>
        <w:rFonts w:hint="default"/>
        <w:b/>
        <w:i w:val="0"/>
        <w:sz w:val="22"/>
        <w:szCs w:val="22"/>
      </w:rPr>
    </w:lvl>
  </w:abstractNum>
  <w:abstractNum w:abstractNumId="11" w15:restartNumberingAfterBreak="0">
    <w:nsid w:val="162A767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2" w15:restartNumberingAfterBreak="0">
    <w:nsid w:val="25D7700A"/>
    <w:multiLevelType w:val="multilevel"/>
    <w:tmpl w:val="7DD61416"/>
    <w:lvl w:ilvl="0">
      <w:start w:val="1"/>
      <w:numFmt w:val="decimal"/>
      <w:pStyle w:val="ListWithNumbers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2"/>
      <w:lvlJc w:val="left"/>
      <w:pPr>
        <w:tabs>
          <w:tab w:val="num" w:pos="567"/>
        </w:tabs>
        <w:ind w:left="567" w:hanging="283"/>
      </w:pPr>
      <w:rPr>
        <w:rFonts w:hint="default"/>
      </w:rPr>
    </w:lvl>
    <w:lvl w:ilvl="2">
      <w:start w:val="1"/>
      <w:numFmt w:val="decimal"/>
      <w:lvlText w:val="%3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decimal"/>
      <w:lvlText w:val="%4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decimal"/>
      <w:lvlText w:val="%5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decimal"/>
      <w:lvlText w:val="%6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decimal"/>
      <w:lvlText w:val="%7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decimal"/>
      <w:lvlText w:val="%8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decimal"/>
      <w:lvlText w:val="%9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13" w15:restartNumberingAfterBreak="0">
    <w:nsid w:val="365D40EF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4" w15:restartNumberingAfterBreak="0">
    <w:nsid w:val="36C603F3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5" w15:restartNumberingAfterBreak="0">
    <w:nsid w:val="3CDB6CD0"/>
    <w:multiLevelType w:val="multilevel"/>
    <w:tmpl w:val="CB285A04"/>
    <w:name w:val="2007071614014442322377"/>
    <w:lvl w:ilvl="0">
      <w:start w:val="1"/>
      <w:numFmt w:val="upperLetter"/>
      <w:pStyle w:val="ListWithLetters"/>
      <w:lvlText w:val="%1"/>
      <w:lvlJc w:val="left"/>
      <w:pPr>
        <w:tabs>
          <w:tab w:val="num" w:pos="284"/>
        </w:tabs>
        <w:ind w:left="284" w:hanging="284"/>
      </w:pPr>
      <w:rPr>
        <w:rFonts w:eastAsia="SimSun" w:hint="eastAsia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upperLetter"/>
      <w:lvlText w:val="%2"/>
      <w:lvlJc w:val="left"/>
      <w:pPr>
        <w:tabs>
          <w:tab w:val="num" w:pos="567"/>
        </w:tabs>
        <w:ind w:left="567" w:hanging="283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upperLetter"/>
      <w:lvlText w:val="%3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upperLetter"/>
      <w:lvlText w:val="%4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upperLetter"/>
      <w:lvlText w:val="%5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upperLetter"/>
      <w:lvlText w:val="%6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upperLetter"/>
      <w:lvlText w:val="%7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upperLetter"/>
      <w:lvlText w:val="%8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upperLetter"/>
      <w:lvlText w:val="%9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16" w15:restartNumberingAfterBreak="0">
    <w:nsid w:val="4A88157E"/>
    <w:multiLevelType w:val="hybridMultilevel"/>
    <w:tmpl w:val="572E1186"/>
    <w:lvl w:ilvl="0" w:tplc="6F5EF63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4C2268C1"/>
    <w:multiLevelType w:val="hybridMultilevel"/>
    <w:tmpl w:val="E11EB718"/>
    <w:lvl w:ilvl="0" w:tplc="0807000F">
      <w:start w:val="1"/>
      <w:numFmt w:val="decimal"/>
      <w:lvlText w:val="%1."/>
      <w:lvlJc w:val="left"/>
      <w:pPr>
        <w:ind w:left="765" w:hanging="360"/>
      </w:pPr>
    </w:lvl>
    <w:lvl w:ilvl="1" w:tplc="08070019" w:tentative="1">
      <w:start w:val="1"/>
      <w:numFmt w:val="lowerLetter"/>
      <w:lvlText w:val="%2."/>
      <w:lvlJc w:val="left"/>
      <w:pPr>
        <w:ind w:left="1485" w:hanging="360"/>
      </w:pPr>
    </w:lvl>
    <w:lvl w:ilvl="2" w:tplc="0807001B" w:tentative="1">
      <w:start w:val="1"/>
      <w:numFmt w:val="lowerRoman"/>
      <w:lvlText w:val="%3."/>
      <w:lvlJc w:val="right"/>
      <w:pPr>
        <w:ind w:left="2205" w:hanging="180"/>
      </w:pPr>
    </w:lvl>
    <w:lvl w:ilvl="3" w:tplc="0807000F" w:tentative="1">
      <w:start w:val="1"/>
      <w:numFmt w:val="decimal"/>
      <w:lvlText w:val="%4."/>
      <w:lvlJc w:val="left"/>
      <w:pPr>
        <w:ind w:left="2925" w:hanging="360"/>
      </w:pPr>
    </w:lvl>
    <w:lvl w:ilvl="4" w:tplc="08070019" w:tentative="1">
      <w:start w:val="1"/>
      <w:numFmt w:val="lowerLetter"/>
      <w:lvlText w:val="%5."/>
      <w:lvlJc w:val="left"/>
      <w:pPr>
        <w:ind w:left="3645" w:hanging="360"/>
      </w:pPr>
    </w:lvl>
    <w:lvl w:ilvl="5" w:tplc="0807001B" w:tentative="1">
      <w:start w:val="1"/>
      <w:numFmt w:val="lowerRoman"/>
      <w:lvlText w:val="%6."/>
      <w:lvlJc w:val="right"/>
      <w:pPr>
        <w:ind w:left="4365" w:hanging="180"/>
      </w:pPr>
    </w:lvl>
    <w:lvl w:ilvl="6" w:tplc="0807000F" w:tentative="1">
      <w:start w:val="1"/>
      <w:numFmt w:val="decimal"/>
      <w:lvlText w:val="%7."/>
      <w:lvlJc w:val="left"/>
      <w:pPr>
        <w:ind w:left="5085" w:hanging="360"/>
      </w:pPr>
    </w:lvl>
    <w:lvl w:ilvl="7" w:tplc="08070019" w:tentative="1">
      <w:start w:val="1"/>
      <w:numFmt w:val="lowerLetter"/>
      <w:lvlText w:val="%8."/>
      <w:lvlJc w:val="left"/>
      <w:pPr>
        <w:ind w:left="5805" w:hanging="360"/>
      </w:pPr>
    </w:lvl>
    <w:lvl w:ilvl="8" w:tplc="0807001B" w:tentative="1">
      <w:start w:val="1"/>
      <w:numFmt w:val="lowerRoman"/>
      <w:lvlText w:val="%9."/>
      <w:lvlJc w:val="right"/>
      <w:pPr>
        <w:ind w:left="6525" w:hanging="180"/>
      </w:pPr>
    </w:lvl>
  </w:abstractNum>
  <w:abstractNum w:abstractNumId="18" w15:restartNumberingAfterBreak="0">
    <w:nsid w:val="4F677468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9" w15:restartNumberingAfterBreak="0">
    <w:nsid w:val="50AF00A5"/>
    <w:multiLevelType w:val="multilevel"/>
    <w:tmpl w:val="DA66211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0" w15:restartNumberingAfterBreak="0">
    <w:nsid w:val="5BCE4007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1" w15:restartNumberingAfterBreak="0">
    <w:nsid w:val="68751FEC"/>
    <w:multiLevelType w:val="multilevel"/>
    <w:tmpl w:val="0809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2" w15:restartNumberingAfterBreak="0">
    <w:nsid w:val="6B3E7169"/>
    <w:multiLevelType w:val="hybridMultilevel"/>
    <w:tmpl w:val="EE7212E2"/>
    <w:lvl w:ilvl="0" w:tplc="7BD0609E">
      <w:start w:val="5034"/>
      <w:numFmt w:val="bullet"/>
      <w:lvlText w:val="-"/>
      <w:lvlJc w:val="left"/>
      <w:pPr>
        <w:ind w:left="720" w:hanging="360"/>
      </w:pPr>
      <w:rPr>
        <w:rFonts w:ascii="Segoe UI" w:eastAsia="Times New Roman" w:hAnsi="Segoe UI" w:cs="Segoe UI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6CE14EFA"/>
    <w:multiLevelType w:val="multilevel"/>
    <w:tmpl w:val="CC80008A"/>
    <w:lvl w:ilvl="0">
      <w:start w:val="1"/>
      <w:numFmt w:val="decimal"/>
      <w:suff w:val="space"/>
      <w:lvlText w:val="%1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1">
      <w:start w:val="1"/>
      <w:numFmt w:val="decimal"/>
      <w:suff w:val="space"/>
      <w:lvlText w:val="%1.%2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2">
      <w:start w:val="1"/>
      <w:numFmt w:val="decimal"/>
      <w:suff w:val="space"/>
      <w:lvlText w:val="%1.%2.%3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3">
      <w:start w:val="1"/>
      <w:numFmt w:val="decimal"/>
      <w:suff w:val="space"/>
      <w:lvlText w:val="%1.%2.%3.%4"/>
      <w:lvlJc w:val="left"/>
      <w:pPr>
        <w:ind w:left="0" w:firstLine="0"/>
      </w:pPr>
      <w:rPr>
        <w:rFonts w:hint="default"/>
        <w:caps w:val="0"/>
        <w:strike w:val="0"/>
        <w:dstrike w:val="0"/>
        <w:vanish w:val="0"/>
        <w:color w:val="000000"/>
        <w:vertAlign w:val="baseline"/>
      </w:rPr>
    </w:lvl>
    <w:lvl w:ilvl="4">
      <w:start w:val="1"/>
      <w:numFmt w:val="decimal"/>
      <w:suff w:val="space"/>
      <w:lvlText w:val="%1.%2.%3.%4.%5"/>
      <w:lvlJc w:val="left"/>
      <w:pPr>
        <w:ind w:left="0" w:firstLine="0"/>
      </w:pPr>
      <w:rPr>
        <w:rFonts w:ascii="Arial" w:hAnsi="Arial" w:hint="default"/>
        <w:b/>
        <w:i w:val="0"/>
        <w:caps w:val="0"/>
        <w:strike w:val="0"/>
        <w:dstrike w:val="0"/>
        <w:vanish w:val="0"/>
        <w:color w:val="000000"/>
        <w:sz w:val="20"/>
        <w:vertAlign w:val="baseline"/>
      </w:rPr>
    </w:lvl>
    <w:lvl w:ilvl="5">
      <w:start w:val="1"/>
      <w:numFmt w:val="decimal"/>
      <w:suff w:val="space"/>
      <w:lvlText w:val="%1.%2.%3.%4.%5.%6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6">
      <w:start w:val="1"/>
      <w:numFmt w:val="decimal"/>
      <w:suff w:val="space"/>
      <w:lvlText w:val="%1.%2.%3.%4.%5.%6.%7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7">
      <w:start w:val="1"/>
      <w:numFmt w:val="decimal"/>
      <w:suff w:val="space"/>
      <w:lvlText w:val="%1.%2.%3.%4.%5.%6.%7.%8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  <w:lvl w:ilvl="8">
      <w:start w:val="1"/>
      <w:numFmt w:val="decimal"/>
      <w:suff w:val="space"/>
      <w:lvlText w:val="%1.%2.%3.%4.%5.%6.%7.%8.%9"/>
      <w:lvlJc w:val="left"/>
      <w:pPr>
        <w:ind w:left="0" w:firstLine="0"/>
      </w:pPr>
      <w:rPr>
        <w:rFonts w:ascii="Arial" w:hAnsi="Arial" w:hint="default"/>
        <w:b/>
        <w:i w:val="0"/>
        <w:sz w:val="20"/>
      </w:rPr>
    </w:lvl>
  </w:abstractNum>
  <w:abstractNum w:abstractNumId="24" w15:restartNumberingAfterBreak="0">
    <w:nsid w:val="7227206E"/>
    <w:multiLevelType w:val="hybridMultilevel"/>
    <w:tmpl w:val="A9C0CDBC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7ADC1B1C"/>
    <w:multiLevelType w:val="multilevel"/>
    <w:tmpl w:val="EE5A9B94"/>
    <w:lvl w:ilvl="0">
      <w:start w:val="1"/>
      <w:numFmt w:val="bullet"/>
      <w:pStyle w:val="ListWithCheckboxes"/>
      <w:lvlText w:val=""/>
      <w:lvlJc w:val="left"/>
      <w:pPr>
        <w:tabs>
          <w:tab w:val="num" w:pos="284"/>
        </w:tabs>
        <w:ind w:left="284" w:hanging="284"/>
      </w:pPr>
      <w:rPr>
        <w:rFonts w:ascii="ZapfDingbats" w:hAnsi="ZapfDingbats" w:hint="default"/>
        <w:sz w:val="22"/>
      </w:rPr>
    </w:lvl>
    <w:lvl w:ilvl="1">
      <w:start w:val="1"/>
      <w:numFmt w:val="bullet"/>
      <w:lvlText w:val=""/>
      <w:lvlJc w:val="left"/>
      <w:pPr>
        <w:tabs>
          <w:tab w:val="num" w:pos="567"/>
        </w:tabs>
        <w:ind w:left="567" w:hanging="283"/>
      </w:pPr>
      <w:rPr>
        <w:rFonts w:ascii="ZapfDingbats" w:hAnsi="ZapfDingbats" w:hint="default"/>
      </w:rPr>
    </w:lvl>
    <w:lvl w:ilvl="2">
      <w:start w:val="1"/>
      <w:numFmt w:val="bullet"/>
      <w:lvlText w:val=""/>
      <w:lvlJc w:val="left"/>
      <w:pPr>
        <w:tabs>
          <w:tab w:val="num" w:pos="851"/>
        </w:tabs>
        <w:ind w:left="851" w:hanging="284"/>
      </w:pPr>
      <w:rPr>
        <w:rFonts w:ascii="ZapfDingbats" w:hAnsi="ZapfDingbats" w:hint="default"/>
      </w:rPr>
    </w:lvl>
    <w:lvl w:ilvl="3">
      <w:start w:val="1"/>
      <w:numFmt w:val="bullet"/>
      <w:lvlText w:val=""/>
      <w:lvlJc w:val="left"/>
      <w:pPr>
        <w:tabs>
          <w:tab w:val="num" w:pos="1134"/>
        </w:tabs>
        <w:ind w:left="1134" w:hanging="283"/>
      </w:pPr>
      <w:rPr>
        <w:rFonts w:ascii="ZapfDingbats" w:hAnsi="ZapfDingbats" w:hint="default"/>
      </w:rPr>
    </w:lvl>
    <w:lvl w:ilvl="4">
      <w:start w:val="1"/>
      <w:numFmt w:val="bullet"/>
      <w:lvlText w:val=""/>
      <w:lvlJc w:val="left"/>
      <w:pPr>
        <w:tabs>
          <w:tab w:val="num" w:pos="1418"/>
        </w:tabs>
        <w:ind w:left="1418" w:hanging="284"/>
      </w:pPr>
      <w:rPr>
        <w:rFonts w:ascii="ZapfDingbats" w:hAnsi="ZapfDingbats" w:hint="default"/>
      </w:rPr>
    </w:lvl>
    <w:lvl w:ilvl="5">
      <w:start w:val="1"/>
      <w:numFmt w:val="bullet"/>
      <w:lvlText w:val=""/>
      <w:lvlJc w:val="left"/>
      <w:pPr>
        <w:tabs>
          <w:tab w:val="num" w:pos="1701"/>
        </w:tabs>
        <w:ind w:left="1701" w:hanging="283"/>
      </w:pPr>
      <w:rPr>
        <w:rFonts w:ascii="ZapfDingbats" w:hAnsi="ZapfDingbats" w:hint="default"/>
      </w:rPr>
    </w:lvl>
    <w:lvl w:ilvl="6">
      <w:start w:val="1"/>
      <w:numFmt w:val="bullet"/>
      <w:lvlText w:val=""/>
      <w:lvlJc w:val="left"/>
      <w:pPr>
        <w:tabs>
          <w:tab w:val="num" w:pos="1985"/>
        </w:tabs>
        <w:ind w:left="1985" w:hanging="284"/>
      </w:pPr>
      <w:rPr>
        <w:rFonts w:ascii="ZapfDingbats" w:hAnsi="ZapfDingbats" w:hint="default"/>
      </w:rPr>
    </w:lvl>
    <w:lvl w:ilvl="7">
      <w:start w:val="1"/>
      <w:numFmt w:val="bullet"/>
      <w:lvlText w:val=""/>
      <w:lvlJc w:val="left"/>
      <w:pPr>
        <w:tabs>
          <w:tab w:val="num" w:pos="2268"/>
        </w:tabs>
        <w:ind w:left="2268" w:hanging="283"/>
      </w:pPr>
      <w:rPr>
        <w:rFonts w:ascii="ZapfDingbats" w:hAnsi="ZapfDingbats" w:hint="default"/>
      </w:rPr>
    </w:lvl>
    <w:lvl w:ilvl="8">
      <w:start w:val="1"/>
      <w:numFmt w:val="bullet"/>
      <w:lvlText w:val=""/>
      <w:lvlJc w:val="left"/>
      <w:pPr>
        <w:tabs>
          <w:tab w:val="num" w:pos="2552"/>
        </w:tabs>
        <w:ind w:left="2552" w:hanging="284"/>
      </w:pPr>
      <w:rPr>
        <w:rFonts w:ascii="ZapfDingbats" w:hAnsi="ZapfDingbats" w:hint="default"/>
      </w:rPr>
    </w:lvl>
  </w:abstractNum>
  <w:abstractNum w:abstractNumId="26" w15:restartNumberingAfterBreak="0">
    <w:nsid w:val="7F326723"/>
    <w:multiLevelType w:val="multilevel"/>
    <w:tmpl w:val="E4D6A374"/>
    <w:lvl w:ilvl="0">
      <w:start w:val="1"/>
      <w:numFmt w:val="bullet"/>
      <w:pStyle w:val="ListWithSymbols"/>
      <w:lvlText w:val="–"/>
      <w:lvlJc w:val="left"/>
      <w:pPr>
        <w:tabs>
          <w:tab w:val="num" w:pos="0"/>
        </w:tabs>
        <w:ind w:left="284" w:hanging="284"/>
      </w:pPr>
      <w:rPr>
        <w:rFonts w:ascii="Rotis Sans Serif Pro" w:hAnsi="Rotis Sans Serif Pro" w:hint="default"/>
      </w:rPr>
    </w:lvl>
    <w:lvl w:ilvl="1">
      <w:start w:val="1"/>
      <w:numFmt w:val="bullet"/>
      <w:lvlText w:val="–"/>
      <w:lvlJc w:val="left"/>
      <w:pPr>
        <w:tabs>
          <w:tab w:val="num" w:pos="567"/>
        </w:tabs>
        <w:ind w:left="567" w:hanging="283"/>
      </w:pPr>
      <w:rPr>
        <w:rFonts w:ascii="Rotis Sans Serif Pro" w:hAnsi="Rotis Sans Serif Pro" w:hint="default"/>
      </w:rPr>
    </w:lvl>
    <w:lvl w:ilvl="2">
      <w:start w:val="1"/>
      <w:numFmt w:val="bullet"/>
      <w:lvlText w:val="–"/>
      <w:lvlJc w:val="left"/>
      <w:pPr>
        <w:tabs>
          <w:tab w:val="num" w:pos="851"/>
        </w:tabs>
        <w:ind w:left="851" w:hanging="284"/>
      </w:pPr>
      <w:rPr>
        <w:rFonts w:ascii="Rotis Sans Serif Pro" w:hAnsi="Rotis Sans Serif Pro" w:hint="default"/>
      </w:rPr>
    </w:lvl>
    <w:lvl w:ilvl="3">
      <w:start w:val="1"/>
      <w:numFmt w:val="bullet"/>
      <w:lvlText w:val="–"/>
      <w:lvlJc w:val="left"/>
      <w:pPr>
        <w:tabs>
          <w:tab w:val="num" w:pos="1134"/>
        </w:tabs>
        <w:ind w:left="1134" w:hanging="283"/>
      </w:pPr>
      <w:rPr>
        <w:rFonts w:ascii="Rotis Sans Serif Pro" w:hAnsi="Rotis Sans Serif Pro" w:hint="default"/>
      </w:rPr>
    </w:lvl>
    <w:lvl w:ilvl="4">
      <w:start w:val="1"/>
      <w:numFmt w:val="bullet"/>
      <w:lvlText w:val="–"/>
      <w:lvlJc w:val="left"/>
      <w:pPr>
        <w:tabs>
          <w:tab w:val="num" w:pos="1418"/>
        </w:tabs>
        <w:ind w:left="1418" w:hanging="284"/>
      </w:pPr>
      <w:rPr>
        <w:rFonts w:ascii="Rotis Sans Serif Pro" w:hAnsi="Rotis Sans Serif Pro" w:hint="default"/>
      </w:rPr>
    </w:lvl>
    <w:lvl w:ilvl="5">
      <w:start w:val="1"/>
      <w:numFmt w:val="bullet"/>
      <w:lvlText w:val="–"/>
      <w:lvlJc w:val="left"/>
      <w:pPr>
        <w:tabs>
          <w:tab w:val="num" w:pos="1701"/>
        </w:tabs>
        <w:ind w:left="1701" w:hanging="283"/>
      </w:pPr>
      <w:rPr>
        <w:rFonts w:ascii="Rotis Sans Serif Pro" w:hAnsi="Rotis Sans Serif Pro" w:hint="default"/>
      </w:rPr>
    </w:lvl>
    <w:lvl w:ilvl="6">
      <w:start w:val="1"/>
      <w:numFmt w:val="bullet"/>
      <w:lvlText w:val="–"/>
      <w:lvlJc w:val="left"/>
      <w:pPr>
        <w:tabs>
          <w:tab w:val="num" w:pos="1985"/>
        </w:tabs>
        <w:ind w:left="1985" w:hanging="284"/>
      </w:pPr>
      <w:rPr>
        <w:rFonts w:ascii="Rotis Sans Serif Pro" w:hAnsi="Rotis Sans Serif Pro" w:hint="default"/>
      </w:rPr>
    </w:lvl>
    <w:lvl w:ilvl="7">
      <w:start w:val="1"/>
      <w:numFmt w:val="bullet"/>
      <w:lvlText w:val="–"/>
      <w:lvlJc w:val="left"/>
      <w:pPr>
        <w:tabs>
          <w:tab w:val="num" w:pos="2268"/>
        </w:tabs>
        <w:ind w:left="2268" w:hanging="283"/>
      </w:pPr>
      <w:rPr>
        <w:rFonts w:ascii="Rotis Sans Serif Pro" w:hAnsi="Rotis Sans Serif Pro" w:hint="default"/>
      </w:rPr>
    </w:lvl>
    <w:lvl w:ilvl="8">
      <w:start w:val="1"/>
      <w:numFmt w:val="bullet"/>
      <w:lvlText w:val="–"/>
      <w:lvlJc w:val="left"/>
      <w:pPr>
        <w:tabs>
          <w:tab w:val="num" w:pos="2552"/>
        </w:tabs>
        <w:ind w:left="2552" w:hanging="284"/>
      </w:pPr>
      <w:rPr>
        <w:rFonts w:ascii="Rotis Sans Serif Pro" w:hAnsi="Rotis Sans Serif Pro" w:hint="default"/>
      </w:rPr>
    </w:lvl>
  </w:abstractNum>
  <w:num w:numId="1" w16cid:durableId="152720295">
    <w:abstractNumId w:val="9"/>
  </w:num>
  <w:num w:numId="2" w16cid:durableId="95639211">
    <w:abstractNumId w:val="7"/>
  </w:num>
  <w:num w:numId="3" w16cid:durableId="1219786110">
    <w:abstractNumId w:val="6"/>
  </w:num>
  <w:num w:numId="4" w16cid:durableId="1910723371">
    <w:abstractNumId w:val="5"/>
  </w:num>
  <w:num w:numId="5" w16cid:durableId="1789424530">
    <w:abstractNumId w:val="4"/>
  </w:num>
  <w:num w:numId="6" w16cid:durableId="957374522">
    <w:abstractNumId w:val="8"/>
  </w:num>
  <w:num w:numId="7" w16cid:durableId="563028048">
    <w:abstractNumId w:val="3"/>
  </w:num>
  <w:num w:numId="8" w16cid:durableId="1200439070">
    <w:abstractNumId w:val="2"/>
  </w:num>
  <w:num w:numId="9" w16cid:durableId="747192679">
    <w:abstractNumId w:val="1"/>
  </w:num>
  <w:num w:numId="10" w16cid:durableId="530924596">
    <w:abstractNumId w:val="0"/>
  </w:num>
  <w:num w:numId="11" w16cid:durableId="1558975239">
    <w:abstractNumId w:val="10"/>
  </w:num>
  <w:num w:numId="12" w16cid:durableId="1483813647">
    <w:abstractNumId w:val="23"/>
  </w:num>
  <w:num w:numId="13" w16cid:durableId="258217213">
    <w:abstractNumId w:val="12"/>
  </w:num>
  <w:num w:numId="14" w16cid:durableId="1731731637">
    <w:abstractNumId w:val="26"/>
  </w:num>
  <w:num w:numId="15" w16cid:durableId="725418436">
    <w:abstractNumId w:val="25"/>
  </w:num>
  <w:num w:numId="16" w16cid:durableId="988750985">
    <w:abstractNumId w:val="15"/>
  </w:num>
  <w:num w:numId="17" w16cid:durableId="66271846">
    <w:abstractNumId w:val="21"/>
  </w:num>
  <w:num w:numId="18" w16cid:durableId="1971982323">
    <w:abstractNumId w:val="11"/>
  </w:num>
  <w:num w:numId="19" w16cid:durableId="2103453046">
    <w:abstractNumId w:val="20"/>
  </w:num>
  <w:num w:numId="20" w16cid:durableId="343091253">
    <w:abstractNumId w:val="18"/>
  </w:num>
  <w:num w:numId="21" w16cid:durableId="354229826">
    <w:abstractNumId w:val="13"/>
  </w:num>
  <w:num w:numId="22" w16cid:durableId="831020373">
    <w:abstractNumId w:val="14"/>
  </w:num>
  <w:num w:numId="23" w16cid:durableId="1564371360">
    <w:abstractNumId w:val="16"/>
  </w:num>
  <w:num w:numId="24" w16cid:durableId="1458184439">
    <w:abstractNumId w:val="19"/>
  </w:num>
  <w:num w:numId="25" w16cid:durableId="1103458387">
    <w:abstractNumId w:val="24"/>
  </w:num>
  <w:num w:numId="26" w16cid:durableId="665979716">
    <w:abstractNumId w:val="17"/>
  </w:num>
  <w:num w:numId="27" w16cid:durableId="1904443061">
    <w:abstractNumId w:val="2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84"/>
  <w:proofState w:spelling="clean" w:grammar="clean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A71916"/>
    <w:rsid w:val="00032C5F"/>
    <w:rsid w:val="00051130"/>
    <w:rsid w:val="0031047C"/>
    <w:rsid w:val="0038753A"/>
    <w:rsid w:val="0058522D"/>
    <w:rsid w:val="005A2031"/>
    <w:rsid w:val="0071614A"/>
    <w:rsid w:val="00773EFF"/>
    <w:rsid w:val="007B7AAB"/>
    <w:rsid w:val="00871AEF"/>
    <w:rsid w:val="008A3F7C"/>
    <w:rsid w:val="00944590"/>
    <w:rsid w:val="00A6043C"/>
    <w:rsid w:val="00A71916"/>
    <w:rsid w:val="00AB450B"/>
    <w:rsid w:val="00AE68AC"/>
    <w:rsid w:val="00B551E2"/>
    <w:rsid w:val="00BA2B4D"/>
    <w:rsid w:val="00BB6A3F"/>
    <w:rsid w:val="00C05CF1"/>
    <w:rsid w:val="00C63CCF"/>
    <w:rsid w:val="00C84BF6"/>
    <w:rsid w:val="00E068FF"/>
    <w:rsid w:val="00E7456C"/>
    <w:rsid w:val="02C23868"/>
    <w:rsid w:val="04D55632"/>
    <w:rsid w:val="11A129DF"/>
    <w:rsid w:val="275A7EC1"/>
    <w:rsid w:val="283FDA7A"/>
    <w:rsid w:val="3F6F9759"/>
    <w:rsid w:val="45089C44"/>
    <w:rsid w:val="5BBC46E0"/>
    <w:rsid w:val="6053A5D0"/>
    <w:rsid w:val="7139936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320D59B3"/>
  <w15:docId w15:val="{3A88CEFD-571A-49E2-938C-88FD0CC86DF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Lucida Sans" w:eastAsia="Times New Roman" w:hAnsi="Lucida Sans" w:cs="Times New Roman"/>
        <w:lang w:val="de-CH" w:eastAsia="de-CH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qFormat/>
    <w:rsid w:val="00FE4AB0"/>
    <w:pPr>
      <w:adjustRightInd w:val="0"/>
      <w:snapToGrid w:val="0"/>
      <w:spacing w:line="270" w:lineRule="atLeast"/>
    </w:pPr>
  </w:style>
  <w:style w:type="paragraph" w:styleId="berschrift1">
    <w:name w:val="heading 1"/>
    <w:basedOn w:val="Standard"/>
    <w:next w:val="Standard"/>
    <w:qFormat/>
    <w:rsid w:val="000C6377"/>
    <w:pPr>
      <w:keepNext/>
      <w:keepLines/>
      <w:numPr>
        <w:numId w:val="11"/>
      </w:numPr>
      <w:spacing w:line="280" w:lineRule="atLeast"/>
      <w:outlineLvl w:val="0"/>
    </w:pPr>
    <w:rPr>
      <w:rFonts w:cs="Arial"/>
      <w:b/>
      <w:bCs/>
      <w:snapToGrid w:val="0"/>
      <w:sz w:val="24"/>
      <w:szCs w:val="32"/>
    </w:rPr>
  </w:style>
  <w:style w:type="paragraph" w:styleId="berschrift2">
    <w:name w:val="heading 2"/>
    <w:basedOn w:val="Standard"/>
    <w:next w:val="Standard"/>
    <w:qFormat/>
    <w:rsid w:val="000C6377"/>
    <w:pPr>
      <w:keepNext/>
      <w:keepLines/>
      <w:numPr>
        <w:ilvl w:val="1"/>
        <w:numId w:val="11"/>
      </w:numPr>
      <w:outlineLvl w:val="1"/>
    </w:pPr>
    <w:rPr>
      <w:rFonts w:cs="Arial"/>
      <w:b/>
      <w:bCs/>
      <w:iCs/>
      <w:szCs w:val="28"/>
    </w:rPr>
  </w:style>
  <w:style w:type="paragraph" w:styleId="berschrift3">
    <w:name w:val="heading 3"/>
    <w:basedOn w:val="Standard"/>
    <w:next w:val="Standard"/>
    <w:qFormat/>
    <w:rsid w:val="000C6377"/>
    <w:pPr>
      <w:keepNext/>
      <w:keepLines/>
      <w:numPr>
        <w:ilvl w:val="2"/>
        <w:numId w:val="11"/>
      </w:numPr>
      <w:outlineLvl w:val="2"/>
    </w:pPr>
    <w:rPr>
      <w:rFonts w:cs="Arial"/>
      <w:b/>
      <w:bCs/>
      <w:szCs w:val="26"/>
    </w:rPr>
  </w:style>
  <w:style w:type="paragraph" w:styleId="berschrift4">
    <w:name w:val="heading 4"/>
    <w:basedOn w:val="Standard"/>
    <w:next w:val="Standard"/>
    <w:qFormat/>
    <w:rsid w:val="000C6377"/>
    <w:pPr>
      <w:keepNext/>
      <w:keepLines/>
      <w:numPr>
        <w:ilvl w:val="3"/>
        <w:numId w:val="11"/>
      </w:numPr>
      <w:outlineLvl w:val="3"/>
    </w:pPr>
    <w:rPr>
      <w:b/>
      <w:bCs/>
      <w:szCs w:val="28"/>
    </w:rPr>
  </w:style>
  <w:style w:type="paragraph" w:styleId="berschrift5">
    <w:name w:val="heading 5"/>
    <w:basedOn w:val="Standard"/>
    <w:next w:val="Standard"/>
    <w:qFormat/>
    <w:rsid w:val="0011312B"/>
    <w:pPr>
      <w:keepNext/>
      <w:keepLines/>
      <w:numPr>
        <w:ilvl w:val="4"/>
        <w:numId w:val="11"/>
      </w:numPr>
      <w:outlineLvl w:val="4"/>
    </w:pPr>
    <w:rPr>
      <w:b/>
      <w:bCs/>
      <w:iCs/>
      <w:szCs w:val="26"/>
    </w:rPr>
  </w:style>
  <w:style w:type="paragraph" w:styleId="berschrift6">
    <w:name w:val="heading 6"/>
    <w:basedOn w:val="Standard"/>
    <w:next w:val="Standard"/>
    <w:qFormat/>
    <w:rsid w:val="0011312B"/>
    <w:pPr>
      <w:keepNext/>
      <w:keepLines/>
      <w:numPr>
        <w:ilvl w:val="5"/>
        <w:numId w:val="11"/>
      </w:numPr>
      <w:outlineLvl w:val="5"/>
    </w:pPr>
    <w:rPr>
      <w:b/>
      <w:bCs/>
      <w:szCs w:val="22"/>
    </w:rPr>
  </w:style>
  <w:style w:type="paragraph" w:styleId="berschrift7">
    <w:name w:val="heading 7"/>
    <w:basedOn w:val="Standard"/>
    <w:next w:val="Standard"/>
    <w:qFormat/>
    <w:rsid w:val="0011312B"/>
    <w:pPr>
      <w:keepNext/>
      <w:keepLines/>
      <w:numPr>
        <w:ilvl w:val="6"/>
        <w:numId w:val="11"/>
      </w:numPr>
      <w:outlineLvl w:val="6"/>
    </w:pPr>
    <w:rPr>
      <w:b/>
    </w:rPr>
  </w:style>
  <w:style w:type="paragraph" w:styleId="berschrift8">
    <w:name w:val="heading 8"/>
    <w:basedOn w:val="Standard"/>
    <w:next w:val="Standard"/>
    <w:qFormat/>
    <w:rsid w:val="0011312B"/>
    <w:pPr>
      <w:keepNext/>
      <w:keepLines/>
      <w:numPr>
        <w:ilvl w:val="7"/>
        <w:numId w:val="11"/>
      </w:numPr>
      <w:outlineLvl w:val="7"/>
    </w:pPr>
    <w:rPr>
      <w:b/>
      <w:iCs/>
    </w:rPr>
  </w:style>
  <w:style w:type="paragraph" w:styleId="berschrift9">
    <w:name w:val="heading 9"/>
    <w:basedOn w:val="Standard"/>
    <w:next w:val="Standard"/>
    <w:qFormat/>
    <w:rsid w:val="0011312B"/>
    <w:pPr>
      <w:keepNext/>
      <w:keepLines/>
      <w:numPr>
        <w:ilvl w:val="8"/>
        <w:numId w:val="11"/>
      </w:numPr>
      <w:outlineLvl w:val="8"/>
    </w:pPr>
    <w:rPr>
      <w:rFonts w:cs="Arial"/>
      <w:b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table" w:styleId="Tabellenraster">
    <w:name w:val="Table Grid"/>
    <w:basedOn w:val="NormaleTabelle"/>
    <w:uiPriority w:val="59"/>
    <w:rsid w:val="007C566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57" w:type="dxa"/>
        <w:right w:w="57" w:type="dxa"/>
      </w:tblCellMar>
    </w:tblPr>
  </w:style>
  <w:style w:type="paragraph" w:styleId="Kopfzeile">
    <w:name w:val="header"/>
    <w:basedOn w:val="Standard"/>
    <w:link w:val="KopfzeileZchn"/>
    <w:rsid w:val="009D48A4"/>
  </w:style>
  <w:style w:type="paragraph" w:styleId="Fuzeile">
    <w:name w:val="footer"/>
    <w:basedOn w:val="Standard"/>
    <w:link w:val="FuzeileZchn"/>
    <w:rsid w:val="0008180C"/>
    <w:pPr>
      <w:spacing w:line="220" w:lineRule="atLeast"/>
    </w:pPr>
    <w:rPr>
      <w:sz w:val="14"/>
    </w:rPr>
  </w:style>
  <w:style w:type="paragraph" w:styleId="Verzeichnis1">
    <w:name w:val="toc 1"/>
    <w:basedOn w:val="Standard"/>
    <w:next w:val="Standard"/>
    <w:autoRedefine/>
    <w:rsid w:val="00DE409C"/>
  </w:style>
  <w:style w:type="paragraph" w:styleId="Verzeichnis2">
    <w:name w:val="toc 2"/>
    <w:basedOn w:val="Standard"/>
    <w:next w:val="Standard"/>
    <w:autoRedefine/>
    <w:rsid w:val="005E7E3B"/>
  </w:style>
  <w:style w:type="paragraph" w:styleId="Verzeichnis3">
    <w:name w:val="toc 3"/>
    <w:basedOn w:val="Standard"/>
    <w:next w:val="Standard"/>
    <w:autoRedefine/>
    <w:rsid w:val="00DE409C"/>
  </w:style>
  <w:style w:type="character" w:styleId="Hyperlink">
    <w:name w:val="Hyperlink"/>
    <w:rsid w:val="000C6377"/>
    <w:rPr>
      <w:rFonts w:ascii="Lucida Sans" w:hAnsi="Lucida Sans"/>
      <w:dstrike w:val="0"/>
      <w:color w:val="auto"/>
      <w:u w:val="single"/>
      <w:vertAlign w:val="baseline"/>
    </w:rPr>
  </w:style>
  <w:style w:type="paragraph" w:styleId="Sprechblasentext">
    <w:name w:val="Balloon Text"/>
    <w:basedOn w:val="Standard"/>
    <w:rsid w:val="009D48A4"/>
    <w:pPr>
      <w:keepLines/>
    </w:pPr>
    <w:rPr>
      <w:rFonts w:cs="Tahoma"/>
      <w:sz w:val="14"/>
      <w:szCs w:val="16"/>
    </w:rPr>
  </w:style>
  <w:style w:type="paragraph" w:styleId="Beschriftung">
    <w:name w:val="caption"/>
    <w:basedOn w:val="Standard"/>
    <w:next w:val="Standard"/>
    <w:qFormat/>
    <w:rsid w:val="009D48A4"/>
    <w:pPr>
      <w:keepLines/>
    </w:pPr>
    <w:rPr>
      <w:b/>
      <w:bCs/>
      <w:sz w:val="14"/>
    </w:rPr>
  </w:style>
  <w:style w:type="character" w:styleId="Kommentarzeichen">
    <w:name w:val="annotation reference"/>
    <w:rsid w:val="009D48A4"/>
    <w:rPr>
      <w:sz w:val="14"/>
      <w:szCs w:val="16"/>
    </w:rPr>
  </w:style>
  <w:style w:type="paragraph" w:styleId="Kommentartext">
    <w:name w:val="annotation text"/>
    <w:basedOn w:val="Standard"/>
    <w:rsid w:val="009D48A4"/>
    <w:rPr>
      <w:sz w:val="14"/>
    </w:rPr>
  </w:style>
  <w:style w:type="paragraph" w:styleId="Kommentarthema">
    <w:name w:val="annotation subject"/>
    <w:basedOn w:val="Kommentartext"/>
    <w:next w:val="Kommentartext"/>
    <w:rsid w:val="00DE409C"/>
    <w:rPr>
      <w:b/>
      <w:bCs/>
    </w:rPr>
  </w:style>
  <w:style w:type="paragraph" w:styleId="Dokumentstruktur">
    <w:name w:val="Document Map"/>
    <w:basedOn w:val="Standard"/>
    <w:rsid w:val="009D48A4"/>
    <w:rPr>
      <w:rFonts w:cs="Tahoma"/>
    </w:rPr>
  </w:style>
  <w:style w:type="character" w:styleId="Endnotenzeichen">
    <w:name w:val="endnote reference"/>
    <w:rsid w:val="00DE409C"/>
    <w:rPr>
      <w:vertAlign w:val="superscript"/>
    </w:rPr>
  </w:style>
  <w:style w:type="paragraph" w:styleId="Endnotentext">
    <w:name w:val="endnote text"/>
    <w:basedOn w:val="Standard"/>
    <w:rsid w:val="009D48A4"/>
    <w:rPr>
      <w:sz w:val="14"/>
    </w:rPr>
  </w:style>
  <w:style w:type="character" w:styleId="Funotenzeichen">
    <w:name w:val="footnote reference"/>
    <w:rsid w:val="00DE409C"/>
    <w:rPr>
      <w:vertAlign w:val="superscript"/>
    </w:rPr>
  </w:style>
  <w:style w:type="paragraph" w:styleId="Funotentext">
    <w:name w:val="footnote text"/>
    <w:basedOn w:val="Standard"/>
    <w:rsid w:val="009D48A4"/>
    <w:rPr>
      <w:sz w:val="14"/>
    </w:rPr>
  </w:style>
  <w:style w:type="paragraph" w:styleId="Index1">
    <w:name w:val="index 1"/>
    <w:basedOn w:val="Standard"/>
    <w:next w:val="Standard"/>
    <w:autoRedefine/>
    <w:rsid w:val="00730FCB"/>
    <w:pPr>
      <w:ind w:left="284" w:hanging="284"/>
    </w:pPr>
  </w:style>
  <w:style w:type="paragraph" w:styleId="Index2">
    <w:name w:val="index 2"/>
    <w:basedOn w:val="Standard"/>
    <w:next w:val="Standard"/>
    <w:autoRedefine/>
    <w:rsid w:val="00730FCB"/>
    <w:pPr>
      <w:ind w:left="568" w:hanging="284"/>
    </w:pPr>
  </w:style>
  <w:style w:type="paragraph" w:styleId="Index3">
    <w:name w:val="index 3"/>
    <w:basedOn w:val="Standard"/>
    <w:next w:val="Standard"/>
    <w:autoRedefine/>
    <w:rsid w:val="00730FCB"/>
    <w:pPr>
      <w:ind w:left="851" w:hanging="284"/>
    </w:pPr>
  </w:style>
  <w:style w:type="paragraph" w:styleId="Index4">
    <w:name w:val="index 4"/>
    <w:basedOn w:val="Standard"/>
    <w:next w:val="Standard"/>
    <w:autoRedefine/>
    <w:rsid w:val="00730FCB"/>
    <w:pPr>
      <w:ind w:left="1135" w:hanging="284"/>
    </w:pPr>
  </w:style>
  <w:style w:type="paragraph" w:styleId="Index5">
    <w:name w:val="index 5"/>
    <w:basedOn w:val="Standard"/>
    <w:next w:val="Standard"/>
    <w:autoRedefine/>
    <w:rsid w:val="00730FCB"/>
    <w:pPr>
      <w:ind w:left="1418" w:hanging="284"/>
    </w:pPr>
  </w:style>
  <w:style w:type="paragraph" w:styleId="Index6">
    <w:name w:val="index 6"/>
    <w:basedOn w:val="Standard"/>
    <w:next w:val="Standard"/>
    <w:autoRedefine/>
    <w:rsid w:val="00730FCB"/>
    <w:pPr>
      <w:ind w:left="1702" w:hanging="284"/>
    </w:pPr>
  </w:style>
  <w:style w:type="paragraph" w:styleId="Index7">
    <w:name w:val="index 7"/>
    <w:basedOn w:val="Standard"/>
    <w:next w:val="Standard"/>
    <w:autoRedefine/>
    <w:rsid w:val="00730FCB"/>
    <w:pPr>
      <w:ind w:left="1985" w:hanging="284"/>
    </w:pPr>
  </w:style>
  <w:style w:type="paragraph" w:styleId="Index8">
    <w:name w:val="index 8"/>
    <w:basedOn w:val="Standard"/>
    <w:next w:val="Standard"/>
    <w:autoRedefine/>
    <w:rsid w:val="00730FCB"/>
    <w:pPr>
      <w:ind w:left="2269" w:hanging="284"/>
    </w:pPr>
  </w:style>
  <w:style w:type="paragraph" w:styleId="Index9">
    <w:name w:val="index 9"/>
    <w:basedOn w:val="Standard"/>
    <w:next w:val="Standard"/>
    <w:autoRedefine/>
    <w:rsid w:val="00730FCB"/>
    <w:pPr>
      <w:ind w:left="2552" w:hanging="284"/>
    </w:pPr>
  </w:style>
  <w:style w:type="paragraph" w:styleId="Indexberschrift">
    <w:name w:val="index heading"/>
    <w:basedOn w:val="Standard"/>
    <w:next w:val="Index1"/>
    <w:rsid w:val="00730FCB"/>
    <w:pPr>
      <w:keepNext/>
      <w:keepLines/>
    </w:pPr>
    <w:rPr>
      <w:rFonts w:cs="Arial"/>
      <w:b/>
      <w:bCs/>
    </w:rPr>
  </w:style>
  <w:style w:type="paragraph" w:styleId="Makrotext">
    <w:name w:val="macro"/>
    <w:rsid w:val="007C5667"/>
    <w:rPr>
      <w:rFonts w:cs="Courier New"/>
    </w:rPr>
  </w:style>
  <w:style w:type="paragraph" w:styleId="Rechtsgrundlagenverzeichnis">
    <w:name w:val="table of authorities"/>
    <w:basedOn w:val="Standard"/>
    <w:next w:val="Standard"/>
    <w:rsid w:val="005E7E3B"/>
    <w:pPr>
      <w:ind w:left="284" w:hanging="284"/>
    </w:pPr>
  </w:style>
  <w:style w:type="paragraph" w:styleId="Abbildungsverzeichnis">
    <w:name w:val="table of figures"/>
    <w:basedOn w:val="Standard"/>
    <w:next w:val="Standard"/>
    <w:rsid w:val="00DE409C"/>
  </w:style>
  <w:style w:type="paragraph" w:styleId="RGV-berschrift">
    <w:name w:val="toa heading"/>
    <w:basedOn w:val="Standard"/>
    <w:next w:val="Standard"/>
    <w:rsid w:val="002645DC"/>
    <w:pPr>
      <w:keepNext/>
      <w:keepLines/>
    </w:pPr>
    <w:rPr>
      <w:rFonts w:cs="Arial"/>
      <w:b/>
      <w:bCs/>
    </w:rPr>
  </w:style>
  <w:style w:type="paragraph" w:styleId="Verzeichnis4">
    <w:name w:val="toc 4"/>
    <w:basedOn w:val="Standard"/>
    <w:next w:val="Standard"/>
    <w:autoRedefine/>
    <w:rsid w:val="00DE409C"/>
  </w:style>
  <w:style w:type="paragraph" w:styleId="Verzeichnis5">
    <w:name w:val="toc 5"/>
    <w:basedOn w:val="Standard"/>
    <w:next w:val="Standard"/>
    <w:autoRedefine/>
    <w:rsid w:val="00DE409C"/>
  </w:style>
  <w:style w:type="paragraph" w:styleId="Verzeichnis6">
    <w:name w:val="toc 6"/>
    <w:basedOn w:val="Standard"/>
    <w:next w:val="Standard"/>
    <w:autoRedefine/>
    <w:rsid w:val="00DE409C"/>
  </w:style>
  <w:style w:type="paragraph" w:styleId="Verzeichnis7">
    <w:name w:val="toc 7"/>
    <w:basedOn w:val="Standard"/>
    <w:next w:val="Standard"/>
    <w:autoRedefine/>
    <w:rsid w:val="00DE409C"/>
  </w:style>
  <w:style w:type="paragraph" w:styleId="Verzeichnis8">
    <w:name w:val="toc 8"/>
    <w:basedOn w:val="Standard"/>
    <w:next w:val="Standard"/>
    <w:autoRedefine/>
    <w:rsid w:val="00DE409C"/>
  </w:style>
  <w:style w:type="paragraph" w:styleId="Verzeichnis9">
    <w:name w:val="toc 9"/>
    <w:basedOn w:val="Standard"/>
    <w:next w:val="Standard"/>
    <w:autoRedefine/>
    <w:rsid w:val="00DE409C"/>
  </w:style>
  <w:style w:type="paragraph" w:styleId="Titel">
    <w:name w:val="Title"/>
    <w:basedOn w:val="Standard"/>
    <w:next w:val="Standard"/>
    <w:qFormat/>
    <w:rsid w:val="005E7E3B"/>
    <w:pPr>
      <w:keepNext/>
      <w:keepLines/>
    </w:pPr>
    <w:rPr>
      <w:rFonts w:cs="Arial"/>
      <w:b/>
      <w:bCs/>
      <w:szCs w:val="32"/>
    </w:rPr>
  </w:style>
  <w:style w:type="paragraph" w:customStyle="1" w:styleId="Subject">
    <w:name w:val="Subject"/>
    <w:basedOn w:val="Standard"/>
    <w:rsid w:val="0008180C"/>
    <w:pPr>
      <w:spacing w:line="280" w:lineRule="atLeast"/>
    </w:pPr>
    <w:rPr>
      <w:b/>
      <w:sz w:val="24"/>
    </w:rPr>
  </w:style>
  <w:style w:type="paragraph" w:styleId="Untertitel">
    <w:name w:val="Subtitle"/>
    <w:basedOn w:val="Standard"/>
    <w:next w:val="Standard"/>
    <w:qFormat/>
    <w:rsid w:val="00E00A1D"/>
    <w:pPr>
      <w:keepNext/>
      <w:keepLines/>
    </w:pPr>
    <w:rPr>
      <w:rFonts w:cs="Arial"/>
      <w:b/>
    </w:rPr>
  </w:style>
  <w:style w:type="paragraph" w:customStyle="1" w:styleId="TextTogether">
    <w:name w:val="TextTogether"/>
    <w:basedOn w:val="Standard"/>
    <w:rsid w:val="005E7E3B"/>
    <w:pPr>
      <w:keepNext/>
      <w:keepLines/>
    </w:pPr>
  </w:style>
  <w:style w:type="character" w:styleId="Fett">
    <w:name w:val="Strong"/>
    <w:qFormat/>
    <w:rsid w:val="007C5667"/>
    <w:rPr>
      <w:rFonts w:ascii="Lucida Sans" w:hAnsi="Lucida Sans"/>
      <w:b/>
      <w:bCs/>
    </w:rPr>
  </w:style>
  <w:style w:type="character" w:customStyle="1" w:styleId="Description">
    <w:name w:val="Description"/>
    <w:rsid w:val="00665FFA"/>
    <w:rPr>
      <w:sz w:val="14"/>
    </w:rPr>
  </w:style>
  <w:style w:type="paragraph" w:customStyle="1" w:styleId="Introduction">
    <w:name w:val="Introduction"/>
    <w:basedOn w:val="Standard"/>
    <w:next w:val="Standard"/>
    <w:rsid w:val="00E00A1D"/>
    <w:pPr>
      <w:keepNext/>
      <w:keepLines/>
    </w:pPr>
  </w:style>
  <w:style w:type="paragraph" w:styleId="Gruformel">
    <w:name w:val="Closing"/>
    <w:basedOn w:val="Standard"/>
    <w:rsid w:val="00E00A1D"/>
    <w:pPr>
      <w:keepNext/>
      <w:keepLines/>
    </w:pPr>
  </w:style>
  <w:style w:type="paragraph" w:customStyle="1" w:styleId="Separator">
    <w:name w:val="Separator"/>
    <w:basedOn w:val="Standard"/>
    <w:next w:val="Standard"/>
    <w:rsid w:val="000F79CA"/>
    <w:pPr>
      <w:pBdr>
        <w:bottom w:val="single" w:sz="4" w:space="1" w:color="auto"/>
      </w:pBdr>
    </w:pPr>
  </w:style>
  <w:style w:type="paragraph" w:customStyle="1" w:styleId="Topic300">
    <w:name w:val="Topic300"/>
    <w:basedOn w:val="Standard"/>
    <w:rsid w:val="00100419"/>
    <w:pPr>
      <w:keepLines/>
      <w:ind w:left="1701" w:hanging="1701"/>
    </w:pPr>
  </w:style>
  <w:style w:type="paragraph" w:customStyle="1" w:styleId="Topic600">
    <w:name w:val="Topic600"/>
    <w:basedOn w:val="Standard"/>
    <w:rsid w:val="005E7E3B"/>
    <w:pPr>
      <w:keepLines/>
      <w:ind w:left="3402" w:hanging="3402"/>
    </w:pPr>
  </w:style>
  <w:style w:type="paragraph" w:customStyle="1" w:styleId="Topic900">
    <w:name w:val="Topic900"/>
    <w:basedOn w:val="Standard"/>
    <w:rsid w:val="005E7E3B"/>
    <w:pPr>
      <w:keepLines/>
      <w:ind w:left="5103" w:hanging="5103"/>
    </w:pPr>
  </w:style>
  <w:style w:type="paragraph" w:customStyle="1" w:styleId="Topic075">
    <w:name w:val="Topic075"/>
    <w:basedOn w:val="Standard"/>
    <w:rsid w:val="00467057"/>
    <w:pPr>
      <w:keepLines/>
      <w:ind w:left="425" w:hanging="425"/>
    </w:pPr>
  </w:style>
  <w:style w:type="paragraph" w:styleId="Unterschrift">
    <w:name w:val="Signature"/>
    <w:basedOn w:val="Standard"/>
    <w:rsid w:val="00486D68"/>
    <w:pPr>
      <w:keepNext/>
      <w:keepLines/>
    </w:pPr>
  </w:style>
  <w:style w:type="character" w:styleId="Hervorhebung">
    <w:name w:val="Emphasis"/>
    <w:qFormat/>
    <w:rsid w:val="0008180C"/>
    <w:rPr>
      <w:rFonts w:ascii="Lucida Sans" w:hAnsi="Lucida Sans"/>
      <w:b/>
      <w:iCs/>
    </w:rPr>
  </w:style>
  <w:style w:type="character" w:styleId="BesuchterLink">
    <w:name w:val="FollowedHyperlink"/>
    <w:rsid w:val="007C5667"/>
    <w:rPr>
      <w:rFonts w:ascii="Lucida Sans" w:hAnsi="Lucida Sans"/>
      <w:dstrike w:val="0"/>
      <w:u w:val="none"/>
      <w:vertAlign w:val="baseline"/>
    </w:rPr>
  </w:style>
  <w:style w:type="paragraph" w:customStyle="1" w:styleId="Enclosures">
    <w:name w:val="Enclosures"/>
    <w:basedOn w:val="Standard"/>
    <w:rsid w:val="000A67FE"/>
  </w:style>
  <w:style w:type="paragraph" w:customStyle="1" w:styleId="PositionItem">
    <w:name w:val="PositionItem"/>
    <w:basedOn w:val="Standard"/>
    <w:rsid w:val="00A02515"/>
    <w:pPr>
      <w:keepNext/>
      <w:keepLines/>
      <w:tabs>
        <w:tab w:val="left" w:pos="7541"/>
        <w:tab w:val="decimal" w:pos="9072"/>
      </w:tabs>
      <w:ind w:left="851" w:right="2268" w:hanging="851"/>
    </w:pPr>
  </w:style>
  <w:style w:type="paragraph" w:customStyle="1" w:styleId="PositionTitle">
    <w:name w:val="PositionTitle"/>
    <w:basedOn w:val="Standard"/>
    <w:rsid w:val="00A02515"/>
    <w:pPr>
      <w:tabs>
        <w:tab w:val="left" w:pos="7541"/>
        <w:tab w:val="decimal" w:pos="9072"/>
      </w:tabs>
      <w:ind w:left="851" w:right="2268"/>
    </w:pPr>
    <w:rPr>
      <w:b/>
      <w:spacing w:val="-10"/>
      <w:lang w:val="en-GB"/>
    </w:rPr>
  </w:style>
  <w:style w:type="paragraph" w:customStyle="1" w:styleId="MinutesTitle">
    <w:name w:val="MinutesTitle"/>
    <w:basedOn w:val="Standard"/>
    <w:next w:val="MinutesItem"/>
    <w:rsid w:val="00730FCB"/>
    <w:pPr>
      <w:tabs>
        <w:tab w:val="right" w:pos="9356"/>
      </w:tabs>
      <w:ind w:right="2268"/>
    </w:pPr>
    <w:rPr>
      <w:b/>
    </w:rPr>
  </w:style>
  <w:style w:type="paragraph" w:customStyle="1" w:styleId="MinutesItem">
    <w:name w:val="MinutesItem"/>
    <w:basedOn w:val="Standard"/>
    <w:rsid w:val="00730FCB"/>
    <w:pPr>
      <w:tabs>
        <w:tab w:val="right" w:pos="9356"/>
      </w:tabs>
      <w:ind w:right="2268"/>
    </w:pPr>
  </w:style>
  <w:style w:type="paragraph" w:customStyle="1" w:styleId="ReturnAddress">
    <w:name w:val="ReturnAddress"/>
    <w:basedOn w:val="Standard"/>
    <w:rsid w:val="000F79CA"/>
    <w:pPr>
      <w:keepLines/>
    </w:pPr>
    <w:rPr>
      <w:sz w:val="14"/>
      <w:u w:val="single"/>
    </w:rPr>
  </w:style>
  <w:style w:type="paragraph" w:customStyle="1" w:styleId="zOawDeliveryOption">
    <w:name w:val="zOawDeliveryOption"/>
    <w:basedOn w:val="Standard"/>
    <w:rsid w:val="000A67FE"/>
    <w:rPr>
      <w:b/>
    </w:rPr>
  </w:style>
  <w:style w:type="paragraph" w:customStyle="1" w:styleId="zOawDeliveryOption2">
    <w:name w:val="zOawDeliveryOption2"/>
    <w:basedOn w:val="Standard"/>
    <w:rsid w:val="000A67FE"/>
    <w:rPr>
      <w:b/>
    </w:rPr>
  </w:style>
  <w:style w:type="paragraph" w:customStyle="1" w:styleId="zOawRecipient">
    <w:name w:val="zOawRecipient"/>
    <w:basedOn w:val="Standard"/>
    <w:rsid w:val="000A67FE"/>
  </w:style>
  <w:style w:type="paragraph" w:customStyle="1" w:styleId="ListWithNumbers">
    <w:name w:val="ListWithNumbers"/>
    <w:basedOn w:val="Standard"/>
    <w:rsid w:val="00094B0F"/>
    <w:pPr>
      <w:numPr>
        <w:numId w:val="13"/>
      </w:numPr>
      <w:ind w:left="284" w:hanging="284"/>
    </w:pPr>
  </w:style>
  <w:style w:type="paragraph" w:customStyle="1" w:styleId="ListWithSymbols">
    <w:name w:val="ListWithSymbols"/>
    <w:basedOn w:val="Standard"/>
    <w:rsid w:val="00A11CA9"/>
    <w:pPr>
      <w:numPr>
        <w:numId w:val="14"/>
      </w:numPr>
    </w:pPr>
  </w:style>
  <w:style w:type="paragraph" w:customStyle="1" w:styleId="ListWithLetters">
    <w:name w:val="ListWithLetters"/>
    <w:basedOn w:val="Standard"/>
    <w:rsid w:val="00A43425"/>
    <w:pPr>
      <w:numPr>
        <w:numId w:val="16"/>
      </w:numPr>
    </w:pPr>
  </w:style>
  <w:style w:type="paragraph" w:customStyle="1" w:styleId="DocumentType">
    <w:name w:val="DocumentType"/>
    <w:basedOn w:val="Standard"/>
    <w:rsid w:val="00DF2627"/>
    <w:pPr>
      <w:spacing w:line="340" w:lineRule="atLeast"/>
    </w:pPr>
    <w:rPr>
      <w:b/>
      <w:sz w:val="26"/>
    </w:rPr>
  </w:style>
  <w:style w:type="paragraph" w:customStyle="1" w:styleId="OutputprofileTitle">
    <w:name w:val="OutputprofileTitle"/>
    <w:basedOn w:val="Standard"/>
    <w:next w:val="OutputprofileText"/>
    <w:rsid w:val="00A02515"/>
    <w:pPr>
      <w:keepLines/>
    </w:pPr>
    <w:rPr>
      <w:b/>
      <w:sz w:val="14"/>
    </w:rPr>
  </w:style>
  <w:style w:type="paragraph" w:customStyle="1" w:styleId="OutputprofileText">
    <w:name w:val="OutputprofileText"/>
    <w:basedOn w:val="Standard"/>
    <w:rsid w:val="00A02515"/>
    <w:pPr>
      <w:keepLines/>
    </w:pPr>
    <w:rPr>
      <w:sz w:val="14"/>
    </w:rPr>
  </w:style>
  <w:style w:type="paragraph" w:styleId="Blocktext">
    <w:name w:val="Block Text"/>
    <w:basedOn w:val="Standard"/>
    <w:rsid w:val="009D48A4"/>
  </w:style>
  <w:style w:type="paragraph" w:styleId="Textkrper">
    <w:name w:val="Body Text"/>
    <w:basedOn w:val="Standard"/>
    <w:rsid w:val="009D48A4"/>
  </w:style>
  <w:style w:type="paragraph" w:styleId="Textkrper2">
    <w:name w:val="Body Text 2"/>
    <w:basedOn w:val="Standard"/>
    <w:rsid w:val="009D48A4"/>
  </w:style>
  <w:style w:type="paragraph" w:styleId="Textkrper3">
    <w:name w:val="Body Text 3"/>
    <w:basedOn w:val="Standard"/>
    <w:rsid w:val="009D48A4"/>
    <w:rPr>
      <w:szCs w:val="16"/>
    </w:rPr>
  </w:style>
  <w:style w:type="paragraph" w:styleId="Textkrper-Erstzeileneinzug">
    <w:name w:val="Body Text First Indent"/>
    <w:basedOn w:val="Textkrper"/>
    <w:rsid w:val="009D48A4"/>
  </w:style>
  <w:style w:type="paragraph" w:styleId="Textkrper-Zeileneinzug">
    <w:name w:val="Body Text Indent"/>
    <w:basedOn w:val="Standard"/>
    <w:rsid w:val="009D48A4"/>
  </w:style>
  <w:style w:type="paragraph" w:styleId="Textkrper-Erstzeileneinzug2">
    <w:name w:val="Body Text First Indent 2"/>
    <w:basedOn w:val="Textkrper-Zeileneinzug"/>
    <w:rsid w:val="009D48A4"/>
  </w:style>
  <w:style w:type="paragraph" w:styleId="Textkrper-Einzug2">
    <w:name w:val="Body Text Indent 2"/>
    <w:basedOn w:val="Standard"/>
    <w:rsid w:val="009D48A4"/>
  </w:style>
  <w:style w:type="paragraph" w:styleId="Textkrper-Einzug3">
    <w:name w:val="Body Text Indent 3"/>
    <w:basedOn w:val="Standard"/>
    <w:rsid w:val="009D48A4"/>
    <w:rPr>
      <w:szCs w:val="16"/>
    </w:rPr>
  </w:style>
  <w:style w:type="paragraph" w:styleId="Umschlagadresse">
    <w:name w:val="envelope address"/>
    <w:basedOn w:val="Standard"/>
    <w:rsid w:val="009D48A4"/>
    <w:pPr>
      <w:framePr w:w="4320" w:h="2160" w:hRule="exact" w:hSpace="141" w:wrap="auto" w:hAnchor="page" w:xAlign="center" w:yAlign="bottom"/>
      <w:ind w:left="1"/>
    </w:pPr>
    <w:rPr>
      <w:rFonts w:cs="Arial"/>
    </w:rPr>
  </w:style>
  <w:style w:type="paragraph" w:styleId="Umschlagabsenderadresse">
    <w:name w:val="envelope return"/>
    <w:basedOn w:val="Standard"/>
    <w:rsid w:val="009D48A4"/>
    <w:rPr>
      <w:rFonts w:cs="Arial"/>
    </w:rPr>
  </w:style>
  <w:style w:type="paragraph" w:styleId="HTMLAdresse">
    <w:name w:val="HTML Address"/>
    <w:basedOn w:val="Standard"/>
    <w:rsid w:val="00730FCB"/>
    <w:rPr>
      <w:iCs/>
    </w:rPr>
  </w:style>
  <w:style w:type="character" w:styleId="HTMLZitat">
    <w:name w:val="HTML Cite"/>
    <w:rsid w:val="007C5667"/>
    <w:rPr>
      <w:rFonts w:ascii="Lucida Sans" w:hAnsi="Lucida Sans"/>
      <w:iCs/>
    </w:rPr>
  </w:style>
  <w:style w:type="character" w:styleId="HTMLCode">
    <w:name w:val="HTML Code"/>
    <w:rsid w:val="007C5667"/>
    <w:rPr>
      <w:rFonts w:ascii="Lucida Sans" w:hAnsi="Lucida Sans" w:cs="Courier New"/>
      <w:sz w:val="20"/>
      <w:szCs w:val="20"/>
    </w:rPr>
  </w:style>
  <w:style w:type="character" w:styleId="HTMLDefinition">
    <w:name w:val="HTML Definition"/>
    <w:rsid w:val="007C5667"/>
    <w:rPr>
      <w:rFonts w:ascii="Lucida Sans" w:hAnsi="Lucida Sans"/>
      <w:iCs/>
    </w:rPr>
  </w:style>
  <w:style w:type="character" w:styleId="HTMLTastatur">
    <w:name w:val="HTML Keyboard"/>
    <w:rsid w:val="007C5667"/>
    <w:rPr>
      <w:rFonts w:ascii="Lucida Sans" w:hAnsi="Lucida Sans" w:cs="Courier New"/>
      <w:sz w:val="20"/>
      <w:szCs w:val="20"/>
    </w:rPr>
  </w:style>
  <w:style w:type="paragraph" w:styleId="HTMLVorformatiert">
    <w:name w:val="HTML Preformatted"/>
    <w:basedOn w:val="Standard"/>
    <w:rsid w:val="00730FCB"/>
    <w:rPr>
      <w:rFonts w:cs="Courier New"/>
    </w:rPr>
  </w:style>
  <w:style w:type="character" w:styleId="HTMLBeispiel">
    <w:name w:val="HTML Sample"/>
    <w:rsid w:val="007C5667"/>
    <w:rPr>
      <w:rFonts w:ascii="Lucida Sans" w:hAnsi="Lucida Sans" w:cs="Courier New"/>
      <w:sz w:val="22"/>
    </w:rPr>
  </w:style>
  <w:style w:type="character" w:styleId="HTMLSchreibmaschine">
    <w:name w:val="HTML Typewriter"/>
    <w:rsid w:val="007C5667"/>
    <w:rPr>
      <w:rFonts w:ascii="Lucida Sans" w:hAnsi="Lucida Sans" w:cs="Courier New"/>
      <w:sz w:val="20"/>
      <w:szCs w:val="20"/>
    </w:rPr>
  </w:style>
  <w:style w:type="character" w:styleId="HTMLVariable">
    <w:name w:val="HTML Variable"/>
    <w:rsid w:val="007C5667"/>
    <w:rPr>
      <w:rFonts w:ascii="Lucida Sans" w:hAnsi="Lucida Sans"/>
      <w:iCs/>
    </w:rPr>
  </w:style>
  <w:style w:type="character" w:styleId="Zeilennummer">
    <w:name w:val="line number"/>
    <w:basedOn w:val="Absatz-Standardschriftart"/>
    <w:rsid w:val="00730FCB"/>
    <w:rPr>
      <w:lang w:val="de-CH"/>
    </w:rPr>
  </w:style>
  <w:style w:type="paragraph" w:styleId="Liste">
    <w:name w:val="List"/>
    <w:basedOn w:val="Standard"/>
    <w:rsid w:val="00730FCB"/>
    <w:pPr>
      <w:ind w:left="283" w:hanging="283"/>
    </w:pPr>
  </w:style>
  <w:style w:type="paragraph" w:styleId="Liste2">
    <w:name w:val="List 2"/>
    <w:basedOn w:val="Standard"/>
    <w:rsid w:val="00730FCB"/>
    <w:pPr>
      <w:ind w:left="566" w:hanging="283"/>
    </w:pPr>
  </w:style>
  <w:style w:type="paragraph" w:styleId="Liste3">
    <w:name w:val="List 3"/>
    <w:basedOn w:val="Standard"/>
    <w:rsid w:val="00730FCB"/>
    <w:pPr>
      <w:ind w:left="849" w:hanging="283"/>
    </w:pPr>
  </w:style>
  <w:style w:type="paragraph" w:styleId="Liste4">
    <w:name w:val="List 4"/>
    <w:basedOn w:val="Standard"/>
    <w:rsid w:val="00730FCB"/>
    <w:pPr>
      <w:ind w:left="1132" w:hanging="283"/>
    </w:pPr>
  </w:style>
  <w:style w:type="paragraph" w:styleId="Liste5">
    <w:name w:val="List 5"/>
    <w:basedOn w:val="Standard"/>
    <w:rsid w:val="00730FCB"/>
    <w:pPr>
      <w:ind w:left="1415" w:hanging="283"/>
    </w:pPr>
  </w:style>
  <w:style w:type="paragraph" w:styleId="Nachrichtenkopf">
    <w:name w:val="Message Header"/>
    <w:basedOn w:val="Standard"/>
    <w:rsid w:val="00730FCB"/>
    <w:rPr>
      <w:rFonts w:cs="Arial"/>
      <w:b/>
    </w:rPr>
  </w:style>
  <w:style w:type="paragraph" w:styleId="StandardWeb">
    <w:name w:val="Normal (Web)"/>
    <w:basedOn w:val="Standard"/>
    <w:rsid w:val="00A02515"/>
  </w:style>
  <w:style w:type="paragraph" w:styleId="Standardeinzug">
    <w:name w:val="Normal Indent"/>
    <w:basedOn w:val="Standard"/>
    <w:rsid w:val="00A02515"/>
    <w:pPr>
      <w:ind w:left="1701"/>
    </w:pPr>
  </w:style>
  <w:style w:type="paragraph" w:styleId="Fu-Endnotenberschrift">
    <w:name w:val="Note Heading"/>
    <w:basedOn w:val="Standard"/>
    <w:next w:val="Standard"/>
    <w:rsid w:val="00A02515"/>
  </w:style>
  <w:style w:type="character" w:styleId="Seitenzahl">
    <w:name w:val="page number"/>
    <w:basedOn w:val="Absatz-Standardschriftart"/>
    <w:rsid w:val="00A02515"/>
    <w:rPr>
      <w:lang w:val="de-CH"/>
    </w:rPr>
  </w:style>
  <w:style w:type="paragraph" w:styleId="NurText">
    <w:name w:val="Plain Text"/>
    <w:basedOn w:val="Standard"/>
    <w:rsid w:val="00A02515"/>
    <w:rPr>
      <w:rFonts w:cs="Courier New"/>
    </w:rPr>
  </w:style>
  <w:style w:type="paragraph" w:styleId="Anrede">
    <w:name w:val="Salutation"/>
    <w:basedOn w:val="Standard"/>
    <w:next w:val="Standard"/>
    <w:rsid w:val="000F79CA"/>
    <w:pPr>
      <w:keepLines/>
    </w:pPr>
  </w:style>
  <w:style w:type="table" w:styleId="TabelleSpalten1">
    <w:name w:val="Table Columns 1"/>
    <w:basedOn w:val="NormaleTabelle"/>
    <w:rsid w:val="005E7E3B"/>
    <w:pPr>
      <w:adjustRightInd w:val="0"/>
      <w:snapToGrid w:val="0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atum">
    <w:name w:val="Date"/>
    <w:basedOn w:val="Standard"/>
    <w:next w:val="Standard"/>
    <w:rsid w:val="00DA15EA"/>
    <w:rPr>
      <w:sz w:val="14"/>
    </w:rPr>
  </w:style>
  <w:style w:type="paragraph" w:customStyle="1" w:styleId="ListWithCheckboxes">
    <w:name w:val="ListWithCheckboxes"/>
    <w:basedOn w:val="Standard"/>
    <w:rsid w:val="00E05CDE"/>
    <w:pPr>
      <w:numPr>
        <w:numId w:val="15"/>
      </w:numPr>
    </w:pPr>
  </w:style>
  <w:style w:type="paragraph" w:customStyle="1" w:styleId="EnclosuresFristLine">
    <w:name w:val="Enclosures Frist Line"/>
    <w:basedOn w:val="Enclosures"/>
    <w:next w:val="Enclosures"/>
    <w:rsid w:val="00A216F8"/>
    <w:pPr>
      <w:spacing w:before="400"/>
    </w:pPr>
  </w:style>
  <w:style w:type="paragraph" w:customStyle="1" w:styleId="TakeTitle">
    <w:name w:val="TakeTitle"/>
    <w:basedOn w:val="Standard"/>
    <w:rsid w:val="005311CB"/>
    <w:rPr>
      <w:lang w:val="en-GB"/>
    </w:rPr>
  </w:style>
  <w:style w:type="paragraph" w:customStyle="1" w:styleId="NormalKeepTogether">
    <w:name w:val="NormalKeepTogether"/>
    <w:basedOn w:val="Standard"/>
    <w:rsid w:val="0008180C"/>
    <w:pPr>
      <w:keepNext/>
      <w:keepLines/>
    </w:pPr>
  </w:style>
  <w:style w:type="paragraph" w:customStyle="1" w:styleId="PositionWithValue">
    <w:name w:val="PositionWithValue"/>
    <w:basedOn w:val="Standard"/>
    <w:rsid w:val="003A293A"/>
    <w:pPr>
      <w:tabs>
        <w:tab w:val="left" w:pos="7655"/>
        <w:tab w:val="decimal" w:pos="8959"/>
      </w:tabs>
      <w:ind w:right="2835"/>
    </w:pPr>
    <w:rPr>
      <w:lang w:val="en-GB"/>
    </w:rPr>
  </w:style>
  <w:style w:type="paragraph" w:customStyle="1" w:styleId="SignatureLines">
    <w:name w:val="SignatureLines"/>
    <w:basedOn w:val="Standard"/>
    <w:next w:val="SignatureText"/>
    <w:rsid w:val="00DF2627"/>
    <w:pPr>
      <w:keepNext/>
      <w:keepLines/>
      <w:tabs>
        <w:tab w:val="left" w:leader="underscore" w:pos="3119"/>
        <w:tab w:val="left" w:pos="3969"/>
        <w:tab w:val="right" w:leader="underscore" w:pos="7088"/>
      </w:tabs>
    </w:pPr>
    <w:rPr>
      <w:sz w:val="8"/>
    </w:rPr>
  </w:style>
  <w:style w:type="paragraph" w:customStyle="1" w:styleId="SignatureText">
    <w:name w:val="SignatureText"/>
    <w:basedOn w:val="Standard"/>
    <w:rsid w:val="00DF2627"/>
    <w:pPr>
      <w:keepNext/>
      <w:keepLines/>
      <w:tabs>
        <w:tab w:val="left" w:pos="3969"/>
      </w:tabs>
    </w:pPr>
    <w:rPr>
      <w:kern w:val="10"/>
      <w:position w:val="10"/>
      <w:sz w:val="17"/>
    </w:rPr>
  </w:style>
  <w:style w:type="paragraph" w:customStyle="1" w:styleId="Topic075Line">
    <w:name w:val="Topic075Line"/>
    <w:basedOn w:val="Standard"/>
    <w:rsid w:val="00DF2627"/>
    <w:pPr>
      <w:tabs>
        <w:tab w:val="right" w:leader="underscore" w:pos="9356"/>
      </w:tabs>
      <w:ind w:left="425" w:hanging="425"/>
    </w:pPr>
  </w:style>
  <w:style w:type="paragraph" w:customStyle="1" w:styleId="Topic300Line">
    <w:name w:val="Topic300Line"/>
    <w:basedOn w:val="Standard"/>
    <w:rsid w:val="00DF2627"/>
    <w:pPr>
      <w:tabs>
        <w:tab w:val="right" w:leader="underscore" w:pos="9356"/>
      </w:tabs>
      <w:ind w:left="1701" w:hanging="1701"/>
    </w:pPr>
  </w:style>
  <w:style w:type="paragraph" w:customStyle="1" w:styleId="Topic600Line">
    <w:name w:val="Topic600Line"/>
    <w:basedOn w:val="Standard"/>
    <w:rsid w:val="00DF2627"/>
    <w:pPr>
      <w:tabs>
        <w:tab w:val="right" w:leader="underscore" w:pos="9356"/>
      </w:tabs>
      <w:ind w:left="3402" w:hanging="3402"/>
    </w:pPr>
  </w:style>
  <w:style w:type="paragraph" w:customStyle="1" w:styleId="Topic900Line">
    <w:name w:val="Topic900Line"/>
    <w:basedOn w:val="Standard"/>
    <w:rsid w:val="00DF2627"/>
    <w:pPr>
      <w:tabs>
        <w:tab w:val="right" w:leader="underscore" w:pos="9356"/>
      </w:tabs>
      <w:ind w:left="5103" w:hanging="5103"/>
    </w:pPr>
  </w:style>
  <w:style w:type="character" w:customStyle="1" w:styleId="Italic">
    <w:name w:val="Italic"/>
    <w:rsid w:val="00DF2627"/>
    <w:rPr>
      <w:i/>
      <w:lang w:val="de-CH"/>
    </w:rPr>
  </w:style>
  <w:style w:type="character" w:styleId="HTMLAkronym">
    <w:name w:val="HTML Acronym"/>
    <w:rsid w:val="007C5667"/>
    <w:rPr>
      <w:rFonts w:ascii="Lucida Sans" w:hAnsi="Lucida Sans"/>
    </w:rPr>
  </w:style>
  <w:style w:type="paragraph" w:customStyle="1" w:styleId="Absenderangaben">
    <w:name w:val="Absenderangaben"/>
    <w:basedOn w:val="Standard"/>
    <w:qFormat/>
    <w:rsid w:val="0008180C"/>
    <w:pPr>
      <w:spacing w:line="220" w:lineRule="atLeast"/>
    </w:pPr>
    <w:rPr>
      <w:sz w:val="16"/>
    </w:rPr>
  </w:style>
  <w:style w:type="character" w:customStyle="1" w:styleId="FuzeileZchn">
    <w:name w:val="Fußzeile Zchn"/>
    <w:link w:val="Fuzeile"/>
    <w:rsid w:val="0008180C"/>
    <w:rPr>
      <w:rFonts w:ascii="Lucida Sans" w:hAnsi="Lucida Sans"/>
      <w:sz w:val="14"/>
      <w:szCs w:val="24"/>
    </w:rPr>
  </w:style>
  <w:style w:type="paragraph" w:customStyle="1" w:styleId="1Point">
    <w:name w:val="1Point"/>
    <w:basedOn w:val="Standard"/>
    <w:rsid w:val="00DD4AAA"/>
    <w:pPr>
      <w:spacing w:line="240" w:lineRule="auto"/>
    </w:pPr>
    <w:rPr>
      <w:sz w:val="2"/>
    </w:rPr>
  </w:style>
  <w:style w:type="paragraph" w:customStyle="1" w:styleId="Outputprofile">
    <w:name w:val="Outputprofile"/>
    <w:basedOn w:val="Standard"/>
    <w:rsid w:val="007C5667"/>
    <w:pPr>
      <w:spacing w:line="260" w:lineRule="atLeast"/>
    </w:pPr>
    <w:rPr>
      <w:b/>
    </w:rPr>
  </w:style>
  <w:style w:type="paragraph" w:customStyle="1" w:styleId="zOawStandardOhneAbsatzNach">
    <w:name w:val="zOawStandardOhneAbsatzNach"/>
    <w:basedOn w:val="Standard"/>
    <w:rsid w:val="007C5667"/>
    <w:pPr>
      <w:spacing w:line="260" w:lineRule="atLeast"/>
    </w:pPr>
  </w:style>
  <w:style w:type="paragraph" w:customStyle="1" w:styleId="zOaw1pt">
    <w:name w:val="zOaw1pt"/>
    <w:basedOn w:val="Standard"/>
    <w:rsid w:val="007C5667"/>
    <w:pPr>
      <w:spacing w:line="240" w:lineRule="auto"/>
      <w:jc w:val="both"/>
    </w:pPr>
    <w:rPr>
      <w:spacing w:val="4"/>
      <w:sz w:val="2"/>
    </w:rPr>
  </w:style>
  <w:style w:type="character" w:customStyle="1" w:styleId="KopfzeileZchn">
    <w:name w:val="Kopfzeile Zchn"/>
    <w:link w:val="Kopfzeile"/>
    <w:rsid w:val="005405A9"/>
    <w:rPr>
      <w:rFonts w:ascii="Rotis Sans Serif Pro" w:hAnsi="Rotis Sans Serif Pro"/>
      <w:sz w:val="23"/>
      <w:szCs w:val="24"/>
    </w:rPr>
  </w:style>
  <w:style w:type="character" w:styleId="Platzhaltertext">
    <w:name w:val="Placeholder Text"/>
    <w:basedOn w:val="Absatz-Standardschriftart"/>
    <w:uiPriority w:val="99"/>
    <w:semiHidden/>
    <w:rsid w:val="00C95EF9"/>
    <w:rPr>
      <w:color w:val="808080"/>
      <w:lang w:val="de-CH"/>
    </w:rPr>
  </w:style>
  <w:style w:type="paragraph" w:styleId="Inhaltsverzeichnisberschrift">
    <w:name w:val="TOC Heading"/>
    <w:basedOn w:val="berschrift1"/>
    <w:next w:val="Standard"/>
    <w:uiPriority w:val="39"/>
    <w:semiHidden/>
    <w:unhideWhenUsed/>
    <w:qFormat/>
    <w:rsid w:val="00835728"/>
    <w:pPr>
      <w:numPr>
        <w:numId w:val="0"/>
      </w:numPr>
      <w:spacing w:before="480"/>
      <w:outlineLvl w:val="9"/>
    </w:pPr>
    <w:rPr>
      <w:rFonts w:eastAsiaTheme="majorEastAsia" w:cstheme="majorBidi"/>
      <w:snapToGrid/>
      <w:szCs w:val="28"/>
    </w:rPr>
  </w:style>
  <w:style w:type="table" w:styleId="MittlereListe2">
    <w:name w:val="Medium List 2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1">
    <w:name w:val="Medium List 2 Accent 1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26216" w:themeColor="accent1"/>
        <w:left w:val="single" w:sz="8" w:space="0" w:color="E26216" w:themeColor="accent1"/>
        <w:bottom w:val="single" w:sz="8" w:space="0" w:color="E26216" w:themeColor="accent1"/>
        <w:right w:val="single" w:sz="8" w:space="0" w:color="E26216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26216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26216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26216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7C3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9D7C3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2">
    <w:name w:val="Medium List 2 Accent 2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DA236F" w:themeColor="accent2"/>
        <w:left w:val="single" w:sz="8" w:space="0" w:color="DA236F" w:themeColor="accent2"/>
        <w:bottom w:val="single" w:sz="8" w:space="0" w:color="DA236F" w:themeColor="accent2"/>
        <w:right w:val="single" w:sz="8" w:space="0" w:color="DA236F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A236F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A236F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A236F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C8DB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6C8DB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4">
    <w:name w:val="Medium List 2 Accent 4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7D6C" w:themeColor="accent4"/>
        <w:left w:val="single" w:sz="8" w:space="0" w:color="007D6C" w:themeColor="accent4"/>
        <w:bottom w:val="single" w:sz="8" w:space="0" w:color="007D6C" w:themeColor="accent4"/>
        <w:right w:val="single" w:sz="8" w:space="0" w:color="007D6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7D6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7D6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7D6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9FFF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9FFF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5">
    <w:name w:val="Medium List 2 Accent 5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B4DD" w:themeColor="accent5"/>
        <w:left w:val="single" w:sz="8" w:space="0" w:color="8AB4DD" w:themeColor="accent5"/>
        <w:bottom w:val="single" w:sz="8" w:space="0" w:color="8AB4DD" w:themeColor="accent5"/>
        <w:right w:val="single" w:sz="8" w:space="0" w:color="8AB4D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AB4D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AB4D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AB4D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2ECF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2ECF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Liste2-Akzent3">
    <w:name w:val="Medium List 2 Accent 3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A9BF02" w:themeColor="accent3"/>
        <w:left w:val="single" w:sz="8" w:space="0" w:color="A9BF02" w:themeColor="accent3"/>
        <w:bottom w:val="single" w:sz="8" w:space="0" w:color="A9BF02" w:themeColor="accent3"/>
        <w:right w:val="single" w:sz="8" w:space="0" w:color="A9BF02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9BF02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9BF02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9BF02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FEB1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5FEB1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-Akzent1">
    <w:name w:val="Medium Grid 2 Accent 1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E26216" w:themeColor="accent1"/>
        <w:left w:val="single" w:sz="8" w:space="0" w:color="E26216" w:themeColor="accent1"/>
        <w:bottom w:val="single" w:sz="8" w:space="0" w:color="E26216" w:themeColor="accent1"/>
        <w:right w:val="single" w:sz="8" w:space="0" w:color="E26216" w:themeColor="accent1"/>
        <w:insideH w:val="single" w:sz="8" w:space="0" w:color="E26216" w:themeColor="accent1"/>
        <w:insideV w:val="single" w:sz="8" w:space="0" w:color="E26216" w:themeColor="accent1"/>
      </w:tblBorders>
    </w:tblPr>
    <w:tcPr>
      <w:shd w:val="clear" w:color="auto" w:fill="F9D7C3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CEFE7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DFCF" w:themeFill="accent1" w:themeFillTint="33"/>
      </w:tcPr>
    </w:tblStylePr>
    <w:tblStylePr w:type="band1Vert">
      <w:tblPr/>
      <w:tcPr>
        <w:shd w:val="clear" w:color="auto" w:fill="F3AF87" w:themeFill="accent1" w:themeFillTint="7F"/>
      </w:tcPr>
    </w:tblStylePr>
    <w:tblStylePr w:type="band1Horz">
      <w:tblPr/>
      <w:tcPr>
        <w:tcBorders>
          <w:insideH w:val="single" w:sz="6" w:space="0" w:color="E26216" w:themeColor="accent1"/>
          <w:insideV w:val="single" w:sz="6" w:space="0" w:color="E26216" w:themeColor="accent1"/>
        </w:tcBorders>
        <w:shd w:val="clear" w:color="auto" w:fill="F3AF87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">
    <w:name w:val="Medium Grid 2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Liste2-Akzent6">
    <w:name w:val="Medium List 2 Accent 6"/>
    <w:basedOn w:val="NormaleTabelle"/>
    <w:uiPriority w:val="66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3653" w:themeColor="accent6"/>
        <w:left w:val="single" w:sz="8" w:space="0" w:color="003653" w:themeColor="accent6"/>
        <w:bottom w:val="single" w:sz="8" w:space="0" w:color="003653" w:themeColor="accent6"/>
        <w:right w:val="single" w:sz="8" w:space="0" w:color="003653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3653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3653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3653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95D9FF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95D9FF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ittleresRaster2-Akzent5">
    <w:name w:val="Medium Grid 2 Accent 5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8AB4DD" w:themeColor="accent5"/>
        <w:left w:val="single" w:sz="8" w:space="0" w:color="8AB4DD" w:themeColor="accent5"/>
        <w:bottom w:val="single" w:sz="8" w:space="0" w:color="8AB4DD" w:themeColor="accent5"/>
        <w:right w:val="single" w:sz="8" w:space="0" w:color="8AB4DD" w:themeColor="accent5"/>
        <w:insideH w:val="single" w:sz="8" w:space="0" w:color="8AB4DD" w:themeColor="accent5"/>
        <w:insideV w:val="single" w:sz="8" w:space="0" w:color="8AB4DD" w:themeColor="accent5"/>
      </w:tblBorders>
    </w:tblPr>
    <w:tcPr>
      <w:shd w:val="clear" w:color="auto" w:fill="E2ECF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3F7FB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FF8" w:themeFill="accent5" w:themeFillTint="33"/>
      </w:tcPr>
    </w:tblStylePr>
    <w:tblStylePr w:type="band1Vert">
      <w:tblPr/>
      <w:tcPr>
        <w:shd w:val="clear" w:color="auto" w:fill="C4D9EE" w:themeFill="accent5" w:themeFillTint="7F"/>
      </w:tcPr>
    </w:tblStylePr>
    <w:tblStylePr w:type="band1Horz">
      <w:tblPr/>
      <w:tcPr>
        <w:tcBorders>
          <w:insideH w:val="single" w:sz="6" w:space="0" w:color="8AB4DD" w:themeColor="accent5"/>
          <w:insideV w:val="single" w:sz="6" w:space="0" w:color="8AB4DD" w:themeColor="accent5"/>
        </w:tcBorders>
        <w:shd w:val="clear" w:color="auto" w:fill="C4D9EE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3">
    <w:name w:val="Medium Grid 2 Accent 3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A9BF02" w:themeColor="accent3"/>
        <w:left w:val="single" w:sz="8" w:space="0" w:color="A9BF02" w:themeColor="accent3"/>
        <w:bottom w:val="single" w:sz="8" w:space="0" w:color="A9BF02" w:themeColor="accent3"/>
        <w:right w:val="single" w:sz="8" w:space="0" w:color="A9BF02" w:themeColor="accent3"/>
        <w:insideH w:val="single" w:sz="8" w:space="0" w:color="A9BF02" w:themeColor="accent3"/>
        <w:insideV w:val="single" w:sz="8" w:space="0" w:color="A9BF02" w:themeColor="accent3"/>
      </w:tblBorders>
    </w:tblPr>
    <w:tcPr>
      <w:shd w:val="clear" w:color="auto" w:fill="F5FEB1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BFEDF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EBF" w:themeFill="accent3" w:themeFillTint="33"/>
      </w:tcPr>
    </w:tblStylePr>
    <w:tblStylePr w:type="band1Vert">
      <w:tblPr/>
      <w:tcPr>
        <w:shd w:val="clear" w:color="auto" w:fill="EBFD62" w:themeFill="accent3" w:themeFillTint="7F"/>
      </w:tcPr>
    </w:tblStylePr>
    <w:tblStylePr w:type="band1Horz">
      <w:tblPr/>
      <w:tcPr>
        <w:tcBorders>
          <w:insideH w:val="single" w:sz="6" w:space="0" w:color="A9BF02" w:themeColor="accent3"/>
          <w:insideV w:val="single" w:sz="6" w:space="0" w:color="A9BF02" w:themeColor="accent3"/>
        </w:tcBorders>
        <w:shd w:val="clear" w:color="auto" w:fill="EBFD6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2">
    <w:name w:val="Medium Grid 2 Accent 2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DA236F" w:themeColor="accent2"/>
        <w:left w:val="single" w:sz="8" w:space="0" w:color="DA236F" w:themeColor="accent2"/>
        <w:bottom w:val="single" w:sz="8" w:space="0" w:color="DA236F" w:themeColor="accent2"/>
        <w:right w:val="single" w:sz="8" w:space="0" w:color="DA236F" w:themeColor="accent2"/>
        <w:insideH w:val="single" w:sz="8" w:space="0" w:color="DA236F" w:themeColor="accent2"/>
        <w:insideV w:val="single" w:sz="8" w:space="0" w:color="DA236F" w:themeColor="accent2"/>
      </w:tblBorders>
    </w:tblPr>
    <w:tcPr>
      <w:shd w:val="clear" w:color="auto" w:fill="F6C8DB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E9F0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D2E1" w:themeFill="accent2" w:themeFillTint="33"/>
      </w:tcPr>
    </w:tblStylePr>
    <w:tblStylePr w:type="band1Vert">
      <w:tblPr/>
      <w:tcPr>
        <w:shd w:val="clear" w:color="auto" w:fill="ED90B6" w:themeFill="accent2" w:themeFillTint="7F"/>
      </w:tcPr>
    </w:tblStylePr>
    <w:tblStylePr w:type="band1Horz">
      <w:tblPr/>
      <w:tcPr>
        <w:tcBorders>
          <w:insideH w:val="single" w:sz="6" w:space="0" w:color="DA236F" w:themeColor="accent2"/>
          <w:insideV w:val="single" w:sz="6" w:space="0" w:color="DA236F" w:themeColor="accent2"/>
        </w:tcBorders>
        <w:shd w:val="clear" w:color="auto" w:fill="ED90B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4">
    <w:name w:val="Medium Grid 2 Accent 4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7D6C" w:themeColor="accent4"/>
        <w:left w:val="single" w:sz="8" w:space="0" w:color="007D6C" w:themeColor="accent4"/>
        <w:bottom w:val="single" w:sz="8" w:space="0" w:color="007D6C" w:themeColor="accent4"/>
        <w:right w:val="single" w:sz="8" w:space="0" w:color="007D6C" w:themeColor="accent4"/>
        <w:insideH w:val="single" w:sz="8" w:space="0" w:color="007D6C" w:themeColor="accent4"/>
        <w:insideV w:val="single" w:sz="8" w:space="0" w:color="007D6C" w:themeColor="accent4"/>
      </w:tblBorders>
    </w:tblPr>
    <w:tcPr>
      <w:shd w:val="clear" w:color="auto" w:fill="9FFF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D9FF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2FFF4" w:themeFill="accent4" w:themeFillTint="33"/>
      </w:tcPr>
    </w:tblStylePr>
    <w:tblStylePr w:type="band1Vert">
      <w:tblPr/>
      <w:tcPr>
        <w:shd w:val="clear" w:color="auto" w:fill="3FFFE4" w:themeFill="accent4" w:themeFillTint="7F"/>
      </w:tcPr>
    </w:tblStylePr>
    <w:tblStylePr w:type="band1Horz">
      <w:tblPr/>
      <w:tcPr>
        <w:tcBorders>
          <w:insideH w:val="single" w:sz="6" w:space="0" w:color="007D6C" w:themeColor="accent4"/>
          <w:insideV w:val="single" w:sz="6" w:space="0" w:color="007D6C" w:themeColor="accent4"/>
        </w:tcBorders>
        <w:shd w:val="clear" w:color="auto" w:fill="3FFF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ittleresRaster2-Akzent6">
    <w:name w:val="Medium Grid 2 Accent 6"/>
    <w:basedOn w:val="NormaleTabelle"/>
    <w:uiPriority w:val="68"/>
    <w:semiHidden/>
    <w:unhideWhenUsed/>
    <w:rsid w:val="007C5667"/>
    <w:rPr>
      <w:rFonts w:eastAsiaTheme="majorEastAsia" w:cstheme="majorBidi"/>
      <w:color w:val="000000" w:themeColor="text1"/>
    </w:rPr>
    <w:tblPr>
      <w:tblStyleRowBandSize w:val="1"/>
      <w:tblStyleColBandSize w:val="1"/>
      <w:tblBorders>
        <w:top w:val="single" w:sz="8" w:space="0" w:color="003653" w:themeColor="accent6"/>
        <w:left w:val="single" w:sz="8" w:space="0" w:color="003653" w:themeColor="accent6"/>
        <w:bottom w:val="single" w:sz="8" w:space="0" w:color="003653" w:themeColor="accent6"/>
        <w:right w:val="single" w:sz="8" w:space="0" w:color="003653" w:themeColor="accent6"/>
        <w:insideH w:val="single" w:sz="8" w:space="0" w:color="003653" w:themeColor="accent6"/>
        <w:insideV w:val="single" w:sz="8" w:space="0" w:color="003653" w:themeColor="accent6"/>
      </w:tblBorders>
    </w:tblPr>
    <w:tcPr>
      <w:shd w:val="clear" w:color="auto" w:fill="95D9FF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D5F0FF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9E0FF" w:themeFill="accent6" w:themeFillTint="33"/>
      </w:tcPr>
    </w:tblStylePr>
    <w:tblStylePr w:type="band1Vert">
      <w:tblPr/>
      <w:tcPr>
        <w:shd w:val="clear" w:color="auto" w:fill="2AB3FF" w:themeFill="accent6" w:themeFillTint="7F"/>
      </w:tcPr>
    </w:tblStylePr>
    <w:tblStylePr w:type="band1Horz">
      <w:tblPr/>
      <w:tcPr>
        <w:tcBorders>
          <w:insideH w:val="single" w:sz="6" w:space="0" w:color="003653" w:themeColor="accent6"/>
          <w:insideV w:val="single" w:sz="6" w:space="0" w:color="003653" w:themeColor="accent6"/>
        </w:tcBorders>
        <w:shd w:val="clear" w:color="auto" w:fill="2AB3FF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paragraph" w:customStyle="1" w:styleId="paragraph">
    <w:name w:val="paragraph"/>
    <w:basedOn w:val="Standard"/>
    <w:rsid w:val="00703E65"/>
    <w:pPr>
      <w:adjustRightInd/>
      <w:snapToGrid/>
      <w:spacing w:before="100" w:beforeAutospacing="1" w:after="100" w:afterAutospacing="1" w:line="240" w:lineRule="auto"/>
    </w:pPr>
    <w:rPr>
      <w:rFonts w:ascii="Times New Roman" w:hAnsi="Times New Roman"/>
      <w:sz w:val="24"/>
      <w:szCs w:val="24"/>
    </w:rPr>
  </w:style>
  <w:style w:type="character" w:customStyle="1" w:styleId="normaltextrun">
    <w:name w:val="normaltextrun"/>
    <w:basedOn w:val="Absatz-Standardschriftart"/>
    <w:rsid w:val="00703E65"/>
  </w:style>
  <w:style w:type="character" w:customStyle="1" w:styleId="eop">
    <w:name w:val="eop"/>
    <w:basedOn w:val="Absatz-Standardschriftart"/>
    <w:rsid w:val="00703E65"/>
  </w:style>
  <w:style w:type="character" w:customStyle="1" w:styleId="scxw224515521">
    <w:name w:val="scxw224515521"/>
    <w:basedOn w:val="Absatz-Standardschriftart"/>
    <w:rsid w:val="00703E65"/>
  </w:style>
  <w:style w:type="paragraph" w:styleId="Listenabsatz">
    <w:name w:val="List Paragraph"/>
    <w:basedOn w:val="Standard"/>
    <w:uiPriority w:val="34"/>
    <w:qFormat/>
    <w:rsid w:val="00703E65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7729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6337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1112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92744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32575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220234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58025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679016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13471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865381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564646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64143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91087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405318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508296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33888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43524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384604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2784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247437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3206331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1032842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5165131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87878016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9952610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13510019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4691905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6553270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29225183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31433012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65722000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05110493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05399291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5645348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0792806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76344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56534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843384">
              <w:marLeft w:val="-75"/>
              <w:marRight w:val="0"/>
              <w:marTop w:val="30"/>
              <w:marBottom w:val="3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370550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61705667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9177375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6032567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36602904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5387175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52470424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74260341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3360243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85087239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6790204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23149779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7177891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85357071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09211441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36420900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321338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35639672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44103077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37705112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5416465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4465823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171673119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40857142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654444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1521997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718443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0869324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3674864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58737692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8563895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  <w:div w:id="169719141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565882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1305427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92078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1313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25008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472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footer" Target="foot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image" Target="media/image2.png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yperlink" Target="https://ict.ksab.ch/doku.php?id=start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oter" Target="footer3.xml"/><Relationship Id="rId10" Type="http://schemas.openxmlformats.org/officeDocument/2006/relationships/numbering" Target="numbering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header" Target="header3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E28C5FB1271407D8B9D8E5D056E960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18102B0-1EDB-40D4-9EBB-F9E0F5A995A3}"/>
      </w:docPartPr>
      <w:docPartBody>
        <w:p w:rsidR="00F96CCC" w:rsidRDefault="00EE3560">
          <w:pPr>
            <w:pStyle w:val="2E28C5FB1271407D8B9D8E5D056E9607"/>
          </w:pPr>
          <w:r>
            <w:rPr>
              <w:rStyle w:val="Platzhaltertext"/>
              <w:lang w:val="en-US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ZapfDingbats">
    <w:altName w:val="Wingdings"/>
    <w:panose1 w:val="020B0604020202020204"/>
    <w:charset w:val="02"/>
    <w:family w:val="decorative"/>
    <w:notTrueType/>
    <w:pitch w:val="variable"/>
    <w:sig w:usb0="00000000" w:usb1="10000000" w:usb2="00000000" w:usb3="00000000" w:csb0="80000000" w:csb1="00000000"/>
  </w:font>
  <w:font w:name="Rotis Sans Serif Pro">
    <w:panose1 w:val="020B0604020202020204"/>
    <w:charset w:val="00"/>
    <w:family w:val="swiss"/>
    <w:notTrueType/>
    <w:pitch w:val="variable"/>
    <w:sig w:usb0="00000087" w:usb1="00000001" w:usb2="00000000" w:usb3="00000000" w:csb0="0000009B" w:csb1="00000000"/>
  </w:font>
  <w:font w:name="Lucida Sans">
    <w:panose1 w:val="020B0602030504020204"/>
    <w:charset w:val="00"/>
    <w:family w:val="swiss"/>
    <w:pitch w:val="variable"/>
    <w:sig w:usb0="00000003" w:usb1="00000000" w:usb2="00000000" w:usb3="00000000" w:csb0="0000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EE3560"/>
    <w:rsid w:val="00051130"/>
    <w:rsid w:val="002D6FC1"/>
    <w:rsid w:val="002F7A4D"/>
    <w:rsid w:val="0031047C"/>
    <w:rsid w:val="005F5817"/>
    <w:rsid w:val="005F6453"/>
    <w:rsid w:val="0063015F"/>
    <w:rsid w:val="00944590"/>
    <w:rsid w:val="00C833BB"/>
    <w:rsid w:val="00C84BF6"/>
    <w:rsid w:val="00D02FB7"/>
    <w:rsid w:val="00E27218"/>
    <w:rsid w:val="00EE3560"/>
    <w:rsid w:val="00F96CC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F96CCC"/>
    <w:rPr>
      <w:color w:val="808080"/>
    </w:rPr>
  </w:style>
  <w:style w:type="paragraph" w:customStyle="1" w:styleId="2E28C5FB1271407D8B9D8E5D056E9607">
    <w:name w:val="2E28C5FB1271407D8B9D8E5D056E960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arau">
  <a:themeElements>
    <a:clrScheme name="Aarau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E26216"/>
      </a:accent1>
      <a:accent2>
        <a:srgbClr val="DA236F"/>
      </a:accent2>
      <a:accent3>
        <a:srgbClr val="A9BF02"/>
      </a:accent3>
      <a:accent4>
        <a:srgbClr val="007D6C"/>
      </a:accent4>
      <a:accent5>
        <a:srgbClr val="8AB4DD"/>
      </a:accent5>
      <a:accent6>
        <a:srgbClr val="003653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officeatwork xmlns="http://schemas.officeatwork.com/Medi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98B7741D71FDE44A06AA9C09DFE4BA4" ma:contentTypeVersion="15" ma:contentTypeDescription="Ein neues Dokument erstellen." ma:contentTypeScope="" ma:versionID="9b742059589ec50a4a330dace481b6e6">
  <xsd:schema xmlns:xsd="http://www.w3.org/2001/XMLSchema" xmlns:xs="http://www.w3.org/2001/XMLSchema" xmlns:p="http://schemas.microsoft.com/office/2006/metadata/properties" xmlns:ns3="ab01b3cf-7ee7-43f2-9baf-75220486d41b" xmlns:ns4="014cf821-4636-4deb-a205-a5099a6446ba" targetNamespace="http://schemas.microsoft.com/office/2006/metadata/properties" ma:root="true" ma:fieldsID="808f0914eae3746518484a48e4383fd4" ns3:_="" ns4:_="">
    <xsd:import namespace="ab01b3cf-7ee7-43f2-9baf-75220486d41b"/>
    <xsd:import namespace="014cf821-4636-4deb-a205-a5099a6446b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CR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1b3cf-7ee7-43f2-9baf-75220486d41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4cf821-4636-4deb-a205-a5099a6446ba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Freigabehinweis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b01b3cf-7ee7-43f2-9baf-75220486d41b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officeatwork xmlns="http://schemas.officeatwork.com/Formulas">eNrNWttu4zYQfe9XCCoQSoBhx3LSbDZ2AK8dAwGaxGiMIsBiH7jS2FYjiSpF7Sbf1od+Un+h1MWytKYkKlaqBn4RODM853DI4SX//PX3eEGoGzo4uB5/IuTZxfRZWWG6AXaPXZioU8uiEASq8gh/huCZcB+6X4FO1OGler1zvv78+XatTT1Lu8MBA7qkxAfKXjX0G5i2b4PHUA/NiOs7wCANifQJQj1lFgaMuHNihi4323veQ8CmsSEg/cRhVycbdoWQLunRUxpB0b98GQ92bMYz4lk2s4nHiT143BHsbzDHDGux3b55PNiJViJf1unMIYHtbQQ6XhR0rESdxEDvDvbWY5RYoRm5CRCf/wcj71GwGg186lA97nlirQy6GJJY1f7NHbadQz1HI+kMiCO8ffzFaKVYPITM5z9K1rYDfa4jUEFqjIYFKiuKvcDBUe8aEkWooPK7Dd81niip4btRmVO8ZgImp7JM4gASRBK7NnnQDfbsIAbVn4OPKYtsjUMyxmVlhuUD8STLheom1cS8hgJeH97Ga9gJL97YX8GLINmMi/Jk23l1Bvkx/PoHmCLUv1SjTh07A77EGxCgPq9GHXl1BnlG/NcVmRFHVHeNs2rkOedOCCQmCxscq3/jmXyzEvJqL+BRXe9yYaKKlwXqnFOir4CP0YBPEqQTLtOQbQntRx8CEsNKEokvxx95d4J+v42ag8M7oK8Pvnh/OjKk91PFUO/F68l1lrzyKE9LzLYTdeAFH8l6bZuA2XdCn6Pvmc1eVSViGvjY5HS3jPkfB4PA3IKLg37evm8SN+3x6e7XKPKhBsXCeLvQampj1H+yLY925lLGygl2/SuFmyPlSOFSgRro9WhvPMz4sjBsU7XqhWnfZ0vz4AjaRpu0h3K0jf8B7UWbvE/leS9Cz2xjiTgm01vlbsinenfcp5aV3Zu0R/2iyaGBQ4hZYOfo25e3qsARtbrKFbftnxxiPmvo5OeX+dVPqNfkDNVLnJocJ5u6jJq7nGUuh2VP5ePBsMn4V8C3Dj1FjXdD+kRVe/yn1BfKggAT9MiwxShmyhRTHEa1UFA+C51mi2haP+tBqrsJuMe5G640Rl2H+xkc/XWQv62Wq/Mj8je9gZRO3tTeaGg/amh/hjoZllGbw3JWNSxlE/IgVec2BZMtt8SD9Jq4fk6uwIF1lN27/avgAsUBP4mp1zSXTksJqLI465eIQmy9qXwL/CItXmYrFC5u1UsbErHejE4GmqxWKVJpLOlVuqRKeWuhUDdubKBXNDUUK9+lHLp6qVJDycUpuXoH1sHixKNBm4vTZYMrmt0xPsLQ2m6v2GXZHZOaNsQf8ZVghkRwbCueXwodaqiRYJx12ShUKsD5fLOtEgWKlCslyO5kfhCg5iHyh51s+iqXu+Ipvvd1SKT8+fdDHQeZc8e7wy8+4AqOk6clNLIn37bQD7J/WPgXPpqurQ==</officeatwork>
</file>

<file path=customXml/item6.xml><?xml version="1.0" encoding="utf-8"?>
<officeatwork xmlns="http://schemas.officeatwork.com/Document">eNp7v3u/jUt+cmlual6JnU1wfk5pSWZ+nmeKnY0+MscnMS+9NDE91c7IwNTURh/OtQnLTC0HqoVScJMAxiof0g==</officeatwork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officeatwork xmlns="http://schemas.officeatwork.com/CustomXMLPart">
  <City>Aarau, </City>
  <Signature1>Lukas Schaffner</Signature1>
  <Signature2/>
  <Signature2F/>
  <Signature1F>Geschäftsführer Kreisschule Aarau-Buchs</Signature1F>
  <AddClosing/>
  <Org1>Kreisschule Aarau-Buchs
Heinerich-Wirri-Strasse 3
5000 Aarau
www.ksab.ch</Org1>
  <Org2>Heinerich-Wirri-Strasse 3
5000 Aarau</Org2>
  <Org3>www.ksab.ch</Org3>
  <Date>10. Juni 2024</Date>
</officeatwork>
</file>

<file path=customXml/item9.xml><?xml version="1.0" encoding="utf-8"?>
<officeatwork xmlns="http://schemas.officeatwork.com/MasterProperties">eNrtWdtu2zYYvt9TEB5abBdxdLRlpDNqx03j1Wm02muAYYBBS79tIrIkkFTS5Hn6FiuwizzQXmE/JcdNGomyG7RDsd4kCvnxP5/I/PPX389OqJDAfZ6kwOXVGKToPlwjw8FruoJfGg3SCyS7wC/JM2iQMUQQSAiPEn6ayTST641PaDB4QHVD8g0ELGUQSzx0xCAKxfo3KfZ/Hw4aXcuwHMO1DcMzbdfstE3PdjvGs/0ceB9f0G10X6zS+c37eAG8FLZhWyjU6O6ZetwwSOJG9zCJJQ1kKfSEpimLFxM6i2BEZxChRnW4Gu4DiHCbX52mkin2vT0/EZL4USa2wFsVAhwmq5TGVxW7A0gpl6vCI2WACZMRVOwdMS5k4YBy3VkYRqABjKj2/Dibz9m7KuZZFGnO/prMdKL3wpCDEGPJAaQe88fQ1wMOmbzSIzSuiUDCBjUOllnEqSQhCNKHa8bPBelRTrOnP74bHPxwDJyTAY2RBnmVpGmxOuF0JSSnQgAxzWLNNWyHjLMl12qPgYnRy+IqK00w49NlUrl/RKu88+KEsqhS7fRqklRsDmPJkzALihQYw5KTBeBPrCYkV1/pXU42SgQq1OgeccjiMGLBEshLfvMB7VIufcJXVKqChqG08cHTSB5M4J0kY3kVIer6lF5+kplPF/LgTnIWFlfn9tVBtVtG5GPtU4gv4Op7EmwTcMNVmqBhwy1cUQPFQOjFd/b2b4v7/v1GUNkYTvkCdRW0cLuuN5ieYZqWaRi2a7mebXi23dH2hlccmBDK3FAYeK+fBUtRUw7Nzz1o1VZauxbh6MsJynYMmLUcQ3zvjHHO9sbroLB151A01zCMQhkd0NbzdzTlYp7EuxeLVV4sclNfJNhTaBw+p0rIZrCsCk3gsarcl5eXzXNBZ1XIojhXa/y2N6mQ6izsOaNkkRwmUcJ9jH5OGTJ8otbEkz/PwmnPmd6uTwOFmt4JmemdkGmqeG06HaOZxgsts35Eg/OzJZNQy3F2Wc8OVvN63X7LgH/KRa3V6dRp76pTJSedLtuw8eMST9Wgy0y9DYNCia2J6+ADBcWkYqrs0ap+eRop2JgtYiozrplo1mQ2jbDe9f28hsgaaP9sO9xdkv7rbYlWIj/WQ7+3WzVGHu6W/nK39tYY4hD43ZlppwZBJZ3u2sLy76lmyi0AOdnyCXw0HR3qdt/SKIPHNO5eJpcJ17Zsy3IdyzXNttXyTKW43XZMDz9bptXGK55lt9qGa5iOto2f3HzgAm+n/pJFrGIELJBrBFmfKHcH43iX9TWzbYGoblonyYxVXi/W429aSNJcYVShJM91jeooi9dDb3n03ab/MVss34Don2Eh3SxiNV1r3Vxr3cyLd7OFjQBv0pXFcxhj0aARzr3+8Uld4D7Okd9AMK8v/Lgo9GOoa1mGZzmeZTima7VMp9NqmZ7b9tA8NlrDNJ22Y9UMpngFoPM5jnFklJ1ToYnofJ9s8PURbbQs4jk2cVrEtr9YeEdKrKa4FWvL8H4JeOLm/VyK+c2HJUf1d6mjtXmQ26q5sdXOeTA+HNXkwaOc/w1kwcaa5vcU+J4C/+8UsPSPEYaNunrYEDu21WnZOM219VPMTyMA/vMjOlQmZLLKT9VI5piWbZjYjPHDQL8bRsWrcxJkasZG56J8ttEkGNlEvcGXx30c4PVCxVmj21dhfAk8BHKdrciLWOLfwEISVkc0mYHkMJ/jME3yNzC8e4nrTAKLsnhBLpKYjIASdTcQS7rd++HOVnydKF0/27E78/PxHsMCllK00Nfkm7+A+yxQkdxzvibnPl6oUrr4b5ifR2z2RfjtP/xH1/6D/5+VrYnuvycGF5U=</officeatwork>
</file>

<file path=customXml/itemProps1.xml><?xml version="1.0" encoding="utf-8"?>
<ds:datastoreItem xmlns:ds="http://schemas.openxmlformats.org/officeDocument/2006/customXml" ds:itemID="{CC0AE7F3-4134-4854-AE46-11354A8CB046}">
  <ds:schemaRefs>
    <ds:schemaRef ds:uri="http://schemas.officeatwork.com/Media"/>
  </ds:schemaRefs>
</ds:datastoreItem>
</file>

<file path=customXml/itemProps2.xml><?xml version="1.0" encoding="utf-8"?>
<ds:datastoreItem xmlns:ds="http://schemas.openxmlformats.org/officeDocument/2006/customXml" ds:itemID="{CE92A3CD-7585-4AD3-ADA2-B6D73F6680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01b3cf-7ee7-43f2-9baf-75220486d41b"/>
    <ds:schemaRef ds:uri="014cf821-4636-4deb-a205-a5099a6446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17214D-3713-491E-8AD5-89D84198F3FC}">
  <ds:schemaRefs>
    <ds:schemaRef ds:uri="http://schemas.microsoft.com/office/2006/metadata/properties"/>
    <ds:schemaRef ds:uri="http://schemas.microsoft.com/office/infopath/2007/PartnerControls"/>
    <ds:schemaRef ds:uri="ab01b3cf-7ee7-43f2-9baf-75220486d41b"/>
  </ds:schemaRefs>
</ds:datastoreItem>
</file>

<file path=customXml/itemProps4.xml><?xml version="1.0" encoding="utf-8"?>
<ds:datastoreItem xmlns:ds="http://schemas.openxmlformats.org/officeDocument/2006/customXml" ds:itemID="{3C606D7D-ADD4-4A9F-A3B2-943403582C2E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83D1AC03-382A-4CD4-ABB1-5E7D4B090D5E}">
  <ds:schemaRefs>
    <ds:schemaRef ds:uri="http://schemas.officeatwork.com/Formulas"/>
  </ds:schemaRefs>
</ds:datastoreItem>
</file>

<file path=customXml/itemProps6.xml><?xml version="1.0" encoding="utf-8"?>
<ds:datastoreItem xmlns:ds="http://schemas.openxmlformats.org/officeDocument/2006/customXml" ds:itemID="{3BF0B0A3-6EC1-4AD8-95E1-E6DACF6A6C3E}">
  <ds:schemaRefs>
    <ds:schemaRef ds:uri="http://schemas.officeatwork.com/Document"/>
  </ds:schemaRefs>
</ds:datastoreItem>
</file>

<file path=customXml/itemProps7.xml><?xml version="1.0" encoding="utf-8"?>
<ds:datastoreItem xmlns:ds="http://schemas.openxmlformats.org/officeDocument/2006/customXml" ds:itemID="{4522FECA-BE7C-47CF-8FCB-032FC91AA616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2E884383-D1EB-4D80-9C95-0F4CBC1BEDCD}">
  <ds:schemaRefs>
    <ds:schemaRef ds:uri="http://schemas.officeatwork.com/CustomXMLPart"/>
  </ds:schemaRefs>
</ds:datastoreItem>
</file>

<file path=customXml/itemProps9.xml><?xml version="1.0" encoding="utf-8"?>
<ds:datastoreItem xmlns:ds="http://schemas.openxmlformats.org/officeDocument/2006/customXml" ds:itemID="{BBE1CE17-9C9C-4DED-AA82-D742AB6C433D}">
  <ds:schemaRefs>
    <ds:schemaRef ds:uri="http://schemas.officeatwork.com/Master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233</Words>
  <Characters>1468</Characters>
  <Application>Microsoft Office Word</Application>
  <DocSecurity>0</DocSecurity>
  <Lines>12</Lines>
  <Paragraphs>3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Template.Untitled</vt:lpstr>
    </vt:vector>
  </TitlesOfParts>
  <Company>Kreisschule Aarau-Buchs</Company>
  <LinksUpToDate>false</LinksUpToDate>
  <CharactersWithSpaces>1698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Template.Untitled</dc:title>
  <dc:subject>[Betreff]</dc:subject>
  <dc:creator>Philipp Mürset</dc:creator>
  <cp:keywords/>
  <dc:description/>
  <cp:lastModifiedBy>Erni Marco</cp:lastModifiedBy>
  <cp:revision>13</cp:revision>
  <cp:lastPrinted>2024-06-18T15:46:00Z</cp:lastPrinted>
  <dcterms:created xsi:type="dcterms:W3CDTF">2026-03-16T14:35:00Z</dcterms:created>
  <dcterms:modified xsi:type="dcterms:W3CDTF">2026-06-15T06:00:00Z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.Text">
    <vt:lpwstr>[Text]</vt:lpwstr>
  </property>
  <property fmtid="{D5CDD505-2E9C-101B-9397-08002B2CF9AE}" pid="3" name="Doc.Subject">
    <vt:lpwstr>[Betreff]</vt:lpwstr>
  </property>
  <property fmtid="{D5CDD505-2E9C-101B-9397-08002B2CF9AE}" pid="4" name="Recipient.EMail">
    <vt:lpwstr/>
  </property>
  <property fmtid="{D5CDD505-2E9C-101B-9397-08002B2CF9AE}" pid="5" name="Author.Name">
    <vt:lpwstr>Philipp Mürset</vt:lpwstr>
  </property>
  <property fmtid="{D5CDD505-2E9C-101B-9397-08002B2CF9AE}" pid="6" name="Organisation.Department1">
    <vt:lpwstr>Kreisschule Aarau-Buchs</vt:lpwstr>
  </property>
  <property fmtid="{D5CDD505-2E9C-101B-9397-08002B2CF9AE}" pid="7" name="Organisation.Department2">
    <vt:lpwstr/>
  </property>
  <property fmtid="{D5CDD505-2E9C-101B-9397-08002B2CF9AE}" pid="8" name="Doc.Page">
    <vt:lpwstr>Seite</vt:lpwstr>
  </property>
  <property fmtid="{D5CDD505-2E9C-101B-9397-08002B2CF9AE}" pid="9" name="Outputprofile.Draft">
    <vt:lpwstr/>
  </property>
  <property fmtid="{D5CDD505-2E9C-101B-9397-08002B2CF9AE}" pid="10" name="Outputprofile.Intern">
    <vt:lpwstr/>
  </property>
  <property fmtid="{D5CDD505-2E9C-101B-9397-08002B2CF9AE}" pid="11" name="CustomField.CopyTo">
    <vt:lpwstr/>
  </property>
  <property fmtid="{D5CDD505-2E9C-101B-9397-08002B2CF9AE}" pid="12" name="CustomField.Enclosures">
    <vt:lpwstr>Beschwerde zum Entscheid der Kreisschule Aarau-Buchs betreffend Schulortszuteilung von Lea Berisha</vt:lpwstr>
  </property>
  <property fmtid="{D5CDD505-2E9C-101B-9397-08002B2CF9AE}" pid="13" name="Doc.CopyToColon">
    <vt:lpwstr>Kopie an:</vt:lpwstr>
  </property>
  <property fmtid="{D5CDD505-2E9C-101B-9397-08002B2CF9AE}" pid="14" name="Recipient.Introduction">
    <vt:lpwstr/>
  </property>
  <property fmtid="{D5CDD505-2E9C-101B-9397-08002B2CF9AE}" pid="15" name="BM_Subject">
    <vt:lpwstr>[Betreff]</vt:lpwstr>
  </property>
  <property fmtid="{D5CDD505-2E9C-101B-9397-08002B2CF9AE}" pid="16" name="Recipient.DeliveryOption">
    <vt:lpwstr>A-Post Plus</vt:lpwstr>
  </property>
  <property fmtid="{D5CDD505-2E9C-101B-9397-08002B2CF9AE}" pid="17" name="ContentTypeId">
    <vt:lpwstr>0x010100E98B7741D71FDE44A06AA9C09DFE4BA4</vt:lpwstr>
  </property>
  <property fmtid="{D5CDD505-2E9C-101B-9397-08002B2CF9AE}" pid="18" name="MediaServiceImageTags">
    <vt:lpwstr/>
  </property>
  <property fmtid="{D5CDD505-2E9C-101B-9397-08002B2CF9AE}" pid="19" name="MSIP_Label_b576a309-23d3-416a-97f5-25aae0dae73f_Enabled">
    <vt:lpwstr>true</vt:lpwstr>
  </property>
  <property fmtid="{D5CDD505-2E9C-101B-9397-08002B2CF9AE}" pid="20" name="MSIP_Label_b576a309-23d3-416a-97f5-25aae0dae73f_SetDate">
    <vt:lpwstr>2024-06-10T15:34:25Z</vt:lpwstr>
  </property>
  <property fmtid="{D5CDD505-2E9C-101B-9397-08002B2CF9AE}" pid="21" name="MSIP_Label_b576a309-23d3-416a-97f5-25aae0dae73f_Method">
    <vt:lpwstr>Standard</vt:lpwstr>
  </property>
  <property fmtid="{D5CDD505-2E9C-101B-9397-08002B2CF9AE}" pid="22" name="MSIP_Label_b576a309-23d3-416a-97f5-25aae0dae73f_Name">
    <vt:lpwstr>Sachdaten</vt:lpwstr>
  </property>
  <property fmtid="{D5CDD505-2E9C-101B-9397-08002B2CF9AE}" pid="23" name="MSIP_Label_b576a309-23d3-416a-97f5-25aae0dae73f_SiteId">
    <vt:lpwstr>9b6954e9-3c00-46c7-ba00-ad251e0a1e11</vt:lpwstr>
  </property>
  <property fmtid="{D5CDD505-2E9C-101B-9397-08002B2CF9AE}" pid="24" name="MSIP_Label_b576a309-23d3-416a-97f5-25aae0dae73f_ActionId">
    <vt:lpwstr>04dd0b43-4265-476f-b1dc-bad3c8850008</vt:lpwstr>
  </property>
  <property fmtid="{D5CDD505-2E9C-101B-9397-08002B2CF9AE}" pid="25" name="MSIP_Label_b576a309-23d3-416a-97f5-25aae0dae73f_ContentBits">
    <vt:lpwstr>0</vt:lpwstr>
  </property>
</Properties>
</file>